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jpg!qt290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59" r:id="rId3"/>
    <p:sldId id="296" r:id="rId4"/>
    <p:sldId id="316" r:id="rId5"/>
    <p:sldId id="289" r:id="rId6"/>
    <p:sldId id="325" r:id="rId7"/>
    <p:sldId id="258" r:id="rId8"/>
    <p:sldId id="338" r:id="rId9"/>
    <p:sldId id="342" r:id="rId10"/>
    <p:sldId id="337" r:id="rId11"/>
    <p:sldId id="283" r:id="rId12"/>
    <p:sldId id="263" r:id="rId13"/>
    <p:sldId id="333" r:id="rId14"/>
    <p:sldId id="334" r:id="rId15"/>
    <p:sldId id="346" r:id="rId16"/>
    <p:sldId id="332" r:id="rId17"/>
    <p:sldId id="284" r:id="rId18"/>
    <p:sldId id="281" r:id="rId19"/>
    <p:sldId id="321" r:id="rId20"/>
    <p:sldId id="348" r:id="rId21"/>
    <p:sldId id="285" r:id="rId22"/>
    <p:sldId id="329" r:id="rId23"/>
    <p:sldId id="269" r:id="rId24"/>
    <p:sldId id="327" r:id="rId25"/>
    <p:sldId id="331" r:id="rId26"/>
    <p:sldId id="339" r:id="rId27"/>
    <p:sldId id="326" r:id="rId28"/>
    <p:sldId id="286" r:id="rId29"/>
    <p:sldId id="345" r:id="rId30"/>
    <p:sldId id="320" r:id="rId31"/>
    <p:sldId id="341" r:id="rId32"/>
    <p:sldId id="318" r:id="rId33"/>
    <p:sldId id="347" r:id="rId34"/>
    <p:sldId id="349" r:id="rId35"/>
    <p:sldId id="266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70" autoAdjust="0"/>
    <p:restoredTop sz="94626" autoAdjust="0"/>
  </p:normalViewPr>
  <p:slideViewPr>
    <p:cSldViewPr snapToGrid="0">
      <p:cViewPr varScale="1">
        <p:scale>
          <a:sx n="74" d="100"/>
          <a:sy n="74" d="100"/>
        </p:scale>
        <p:origin x="7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F8BADE-A621-4E19-8423-5F344DEED120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/>
        </a:p>
      </dgm:t>
    </dgm:pt>
    <dgm:pt modelId="{1978C38C-DE75-4898-B792-321EA1F7323A}">
      <dgm:prSet phldrT="[文字]" custT="1"/>
      <dgm:spPr/>
      <dgm:t>
        <a:bodyPr/>
        <a:lstStyle/>
        <a:p>
          <a:r>
            <a:rPr lang="zh-TW" altLang="en-US" sz="2400" dirty="0" smtClean="0">
              <a:solidFill>
                <a:schemeClr val="tx1"/>
              </a:solidFill>
              <a:latin typeface="+mn-ea"/>
              <a:ea typeface="+mn-ea"/>
            </a:rPr>
            <a:t>甜點 </a:t>
          </a:r>
          <a:r>
            <a:rPr lang="en-US" altLang="zh-TW" sz="2400" dirty="0" smtClean="0">
              <a:solidFill>
                <a:schemeClr val="tx1"/>
              </a:solidFill>
              <a:latin typeface="+mn-ea"/>
              <a:ea typeface="+mn-ea"/>
            </a:rPr>
            <a:t>= </a:t>
          </a:r>
          <a:r>
            <a:rPr lang="zh-TW" altLang="en-US" sz="2400" dirty="0" smtClean="0">
              <a:solidFill>
                <a:schemeClr val="tx1"/>
              </a:solidFill>
              <a:latin typeface="+mn-ea"/>
              <a:ea typeface="+mn-ea"/>
            </a:rPr>
            <a:t>女性市場</a:t>
          </a:r>
          <a:endParaRPr lang="en-US" altLang="zh-TW" sz="2400" dirty="0" smtClean="0">
            <a:solidFill>
              <a:schemeClr val="tx1"/>
            </a:solidFill>
            <a:latin typeface="+mn-ea"/>
            <a:ea typeface="+mn-ea"/>
          </a:endParaRPr>
        </a:p>
      </dgm:t>
    </dgm:pt>
    <dgm:pt modelId="{564FAF69-D05F-432A-BC1F-EA2D0FDB8C3A}" type="parTrans" cxnId="{362C2CB8-7FBD-4124-8E24-0FDBB4E3244C}">
      <dgm:prSet/>
      <dgm:spPr/>
      <dgm:t>
        <a:bodyPr/>
        <a:lstStyle/>
        <a:p>
          <a:endParaRPr lang="zh-TW" sz="2400"/>
        </a:p>
      </dgm:t>
    </dgm:pt>
    <dgm:pt modelId="{4CBF072D-8FBE-4DB6-BF57-91184168EB98}" type="sibTrans" cxnId="{362C2CB8-7FBD-4124-8E24-0FDBB4E3244C}">
      <dgm:prSet/>
      <dgm:spPr/>
      <dgm:t>
        <a:bodyPr/>
        <a:lstStyle/>
        <a:p>
          <a:endParaRPr lang="zh-TW" sz="2400"/>
        </a:p>
      </dgm:t>
    </dgm:pt>
    <dgm:pt modelId="{D34E00D3-ECBA-46A5-8A33-7A57246CEA95}">
      <dgm:prSet phldrT="[文字]" custT="1"/>
      <dgm:spPr/>
      <dgm:t>
        <a:bodyPr/>
        <a:lstStyle/>
        <a:p>
          <a:r>
            <a:rPr lang="zh-TW" altLang="en-US" sz="2400" dirty="0" smtClean="0">
              <a:solidFill>
                <a:schemeClr val="tx1"/>
              </a:solidFill>
              <a:latin typeface="+mn-ea"/>
              <a:ea typeface="+mn-ea"/>
            </a:rPr>
            <a:t>資料收集市場調查</a:t>
          </a:r>
          <a:endParaRPr lang="zh-TW" altLang="en-US" sz="2400" dirty="0">
            <a:solidFill>
              <a:schemeClr val="tx1"/>
            </a:solidFill>
            <a:latin typeface="+mn-ea"/>
            <a:ea typeface="+mn-ea"/>
          </a:endParaRPr>
        </a:p>
      </dgm:t>
    </dgm:pt>
    <dgm:pt modelId="{2DA7A531-80B1-4010-AF98-E0E0DD023027}" type="parTrans" cxnId="{236CF7A3-078A-4B89-94F1-F24C051CF58E}">
      <dgm:prSet/>
      <dgm:spPr/>
      <dgm:t>
        <a:bodyPr/>
        <a:lstStyle/>
        <a:p>
          <a:endParaRPr lang="zh-TW" sz="2400"/>
        </a:p>
      </dgm:t>
    </dgm:pt>
    <dgm:pt modelId="{73343882-CF80-42E6-B48E-01FB4D953BC2}" type="sibTrans" cxnId="{236CF7A3-078A-4B89-94F1-F24C051CF58E}">
      <dgm:prSet/>
      <dgm:spPr/>
      <dgm:t>
        <a:bodyPr/>
        <a:lstStyle/>
        <a:p>
          <a:endParaRPr lang="zh-TW" sz="2400"/>
        </a:p>
      </dgm:t>
    </dgm:pt>
    <dgm:pt modelId="{8C6798E6-3F36-4315-B879-415E9C4A9983}">
      <dgm:prSet phldrT="[文字]" custT="1"/>
      <dgm:spPr/>
      <dgm:t>
        <a:bodyPr/>
        <a:lstStyle/>
        <a:p>
          <a:endParaRPr lang="zh-TW" altLang="en-US" sz="2400" dirty="0">
            <a:latin typeface="+mn-ea"/>
            <a:ea typeface="+mn-ea"/>
          </a:endParaRPr>
        </a:p>
      </dgm:t>
    </dgm:pt>
    <dgm:pt modelId="{0E383264-623F-4952-B60D-5FC424EB6CA7}" type="parTrans" cxnId="{F56CAF26-70D1-4D5E-B35B-7DC89A0C6B2D}">
      <dgm:prSet/>
      <dgm:spPr/>
      <dgm:t>
        <a:bodyPr/>
        <a:lstStyle/>
        <a:p>
          <a:endParaRPr lang="zh-TW" sz="2400"/>
        </a:p>
      </dgm:t>
    </dgm:pt>
    <dgm:pt modelId="{8FA0E11E-7DF8-48EA-8138-24C0E7732B76}" type="sibTrans" cxnId="{F56CAF26-70D1-4D5E-B35B-7DC89A0C6B2D}">
      <dgm:prSet/>
      <dgm:spPr/>
      <dgm:t>
        <a:bodyPr/>
        <a:lstStyle/>
        <a:p>
          <a:endParaRPr lang="zh-TW" sz="2400"/>
        </a:p>
      </dgm:t>
    </dgm:pt>
    <dgm:pt modelId="{839ACD05-9C12-412F-A2D5-CF1591CAE56C}">
      <dgm:prSet phldrT="[文字]" custT="1"/>
      <dgm:spPr/>
      <dgm:t>
        <a:bodyPr/>
        <a:lstStyle/>
        <a:p>
          <a:endParaRPr lang="zh-TW" sz="2400" dirty="0">
            <a:latin typeface="+mn-ea"/>
            <a:ea typeface="+mn-ea"/>
          </a:endParaRPr>
        </a:p>
      </dgm:t>
    </dgm:pt>
    <dgm:pt modelId="{90515C67-D541-4EE7-9AD3-9361CE4CE5E6}" type="parTrans" cxnId="{DA7B02E0-E5A6-4645-A0C6-A0EAEB325C22}">
      <dgm:prSet/>
      <dgm:spPr/>
      <dgm:t>
        <a:bodyPr/>
        <a:lstStyle/>
        <a:p>
          <a:endParaRPr lang="zh-TW" sz="2400"/>
        </a:p>
      </dgm:t>
    </dgm:pt>
    <dgm:pt modelId="{3E965261-66F8-4955-974C-C648540D9A5B}" type="sibTrans" cxnId="{DA7B02E0-E5A6-4645-A0C6-A0EAEB325C22}">
      <dgm:prSet/>
      <dgm:spPr/>
      <dgm:t>
        <a:bodyPr/>
        <a:lstStyle/>
        <a:p>
          <a:endParaRPr lang="zh-TW" sz="2400"/>
        </a:p>
      </dgm:t>
    </dgm:pt>
    <dgm:pt modelId="{CAB7B91D-86E4-4CC4-9BF8-263F9E3FD77E}">
      <dgm:prSet phldrT="[文字]" custT="1"/>
      <dgm:spPr/>
      <dgm:t>
        <a:bodyPr/>
        <a:lstStyle/>
        <a:p>
          <a:r>
            <a:rPr lang="zh-TW" altLang="en-US" sz="2000" dirty="0" smtClean="0">
              <a:solidFill>
                <a:schemeClr val="tx1"/>
              </a:solidFill>
              <a:latin typeface="+mn-ea"/>
              <a:ea typeface="+mn-ea"/>
            </a:rPr>
            <a:t>男性 </a:t>
          </a:r>
          <a:endParaRPr lang="en-US" altLang="zh-TW" sz="2000" dirty="0" smtClean="0">
            <a:solidFill>
              <a:schemeClr val="tx1"/>
            </a:solidFill>
            <a:latin typeface="+mn-ea"/>
            <a:ea typeface="+mn-ea"/>
          </a:endParaRPr>
        </a:p>
        <a:p>
          <a:r>
            <a:rPr lang="zh-TW" altLang="zh-TW" sz="2000" dirty="0" smtClean="0">
              <a:solidFill>
                <a:schemeClr val="tx1"/>
              </a:solidFill>
              <a:latin typeface="+mn-ea"/>
              <a:ea typeface="+mn-ea"/>
            </a:rPr>
            <a:t>網路</a:t>
          </a:r>
          <a:endParaRPr lang="en-US" altLang="zh-TW" sz="2000" dirty="0" smtClean="0">
            <a:solidFill>
              <a:schemeClr val="tx1"/>
            </a:solidFill>
            <a:latin typeface="+mn-ea"/>
            <a:ea typeface="+mn-ea"/>
          </a:endParaRPr>
        </a:p>
        <a:p>
          <a:r>
            <a:rPr lang="zh-TW" altLang="en-US" sz="2000" dirty="0" smtClean="0">
              <a:solidFill>
                <a:schemeClr val="tx1"/>
              </a:solidFill>
              <a:latin typeface="+mn-ea"/>
              <a:ea typeface="+mn-ea"/>
            </a:rPr>
            <a:t>聊天室</a:t>
          </a:r>
          <a:endParaRPr lang="en-US" altLang="zh-TW" sz="2000" dirty="0" smtClean="0">
            <a:solidFill>
              <a:schemeClr val="tx1"/>
            </a:solidFill>
            <a:latin typeface="+mn-ea"/>
            <a:ea typeface="+mn-ea"/>
          </a:endParaRPr>
        </a:p>
        <a:p>
          <a:r>
            <a:rPr lang="zh-TW" altLang="en-US" sz="2000" dirty="0" smtClean="0">
              <a:solidFill>
                <a:schemeClr val="tx1"/>
              </a:solidFill>
              <a:latin typeface="+mn-ea"/>
              <a:ea typeface="+mn-ea"/>
            </a:rPr>
            <a:t>聊甜室</a:t>
          </a:r>
          <a:endParaRPr lang="zh-TW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1E87AF89-1015-45BB-B7EE-D8931EB740BF}" type="parTrans" cxnId="{E964962E-7034-4B54-AB2B-023F93CC43E2}">
      <dgm:prSet/>
      <dgm:spPr/>
      <dgm:t>
        <a:bodyPr/>
        <a:lstStyle/>
        <a:p>
          <a:endParaRPr lang="zh-TW" sz="2400"/>
        </a:p>
      </dgm:t>
    </dgm:pt>
    <dgm:pt modelId="{B7C01FD1-E648-48FD-882D-F6F52848FB7F}" type="sibTrans" cxnId="{E964962E-7034-4B54-AB2B-023F93CC43E2}">
      <dgm:prSet/>
      <dgm:spPr/>
      <dgm:t>
        <a:bodyPr/>
        <a:lstStyle/>
        <a:p>
          <a:endParaRPr lang="zh-TW" sz="2400"/>
        </a:p>
      </dgm:t>
    </dgm:pt>
    <dgm:pt modelId="{EB6411E3-1AC9-4B56-AA16-0DD2EA64B863}">
      <dgm:prSet phldrT="[文字]" custT="1"/>
      <dgm:spPr/>
      <dgm:t>
        <a:bodyPr/>
        <a:lstStyle/>
        <a:p>
          <a:r>
            <a:rPr lang="zh-TW" altLang="en-US" sz="2400" dirty="0" smtClean="0">
              <a:solidFill>
                <a:schemeClr val="bg1"/>
              </a:solidFill>
              <a:latin typeface="+mn-ea"/>
              <a:ea typeface="+mn-ea"/>
            </a:rPr>
            <a:t>開店企劃</a:t>
          </a:r>
          <a:endParaRPr lang="zh-TW" sz="2400" dirty="0">
            <a:solidFill>
              <a:schemeClr val="bg1"/>
            </a:solidFill>
            <a:latin typeface="+mn-ea"/>
            <a:ea typeface="+mn-ea"/>
          </a:endParaRPr>
        </a:p>
      </dgm:t>
    </dgm:pt>
    <dgm:pt modelId="{8A1E18C7-DC7C-4A0A-82A3-E5D3F35A1054}" type="parTrans" cxnId="{92C0F94F-FFD1-47C2-AB4F-48276B05D64F}">
      <dgm:prSet/>
      <dgm:spPr/>
      <dgm:t>
        <a:bodyPr/>
        <a:lstStyle/>
        <a:p>
          <a:endParaRPr lang="zh-TW" sz="2400"/>
        </a:p>
      </dgm:t>
    </dgm:pt>
    <dgm:pt modelId="{E352614A-E10B-425E-8FD0-B50DF20DF80A}" type="sibTrans" cxnId="{92C0F94F-FFD1-47C2-AB4F-48276B05D64F}">
      <dgm:prSet/>
      <dgm:spPr/>
      <dgm:t>
        <a:bodyPr/>
        <a:lstStyle/>
        <a:p>
          <a:endParaRPr lang="zh-TW" sz="2400"/>
        </a:p>
      </dgm:t>
    </dgm:pt>
    <dgm:pt modelId="{11AC49F0-CEE5-42F3-B27C-758872C1835D}">
      <dgm:prSet phldrT="[文字]" custT="1"/>
      <dgm:spPr/>
      <dgm:t>
        <a:bodyPr/>
        <a:lstStyle/>
        <a:p>
          <a:r>
            <a:rPr lang="zh-TW" altLang="en-US" sz="2000" dirty="0" smtClean="0">
              <a:solidFill>
                <a:schemeClr val="tx1"/>
              </a:solidFill>
              <a:latin typeface="+mn-ea"/>
              <a:ea typeface="+mn-ea"/>
            </a:rPr>
            <a:t>男性族群</a:t>
          </a:r>
          <a:endParaRPr lang="en-US" altLang="zh-TW" sz="2000" dirty="0" smtClean="0">
            <a:solidFill>
              <a:schemeClr val="tx1"/>
            </a:solidFill>
            <a:latin typeface="+mn-ea"/>
            <a:ea typeface="+mn-ea"/>
          </a:endParaRPr>
        </a:p>
        <a:p>
          <a:r>
            <a:rPr lang="zh-TW" altLang="en-US" sz="2000" dirty="0" smtClean="0">
              <a:solidFill>
                <a:schemeClr val="tx1"/>
              </a:solidFill>
              <a:latin typeface="+mn-ea"/>
              <a:ea typeface="+mn-ea"/>
            </a:rPr>
            <a:t>擁有龐大商機 </a:t>
          </a:r>
          <a:r>
            <a:rPr lang="en-US" altLang="zh-TW" sz="2000" dirty="0" smtClean="0">
              <a:solidFill>
                <a:schemeClr val="tx1"/>
              </a:solidFill>
              <a:latin typeface="+mn-ea"/>
              <a:ea typeface="+mn-ea"/>
            </a:rPr>
            <a:t>?</a:t>
          </a:r>
          <a:r>
            <a:rPr lang="zh-TW" altLang="en-US" sz="2000" dirty="0" smtClean="0">
              <a:solidFill>
                <a:schemeClr val="tx1"/>
              </a:solidFill>
              <a:latin typeface="+mn-ea"/>
              <a:ea typeface="+mn-ea"/>
            </a:rPr>
            <a:t> </a:t>
          </a:r>
          <a:r>
            <a:rPr lang="en-US" altLang="zh-TW" sz="2000" dirty="0" smtClean="0">
              <a:solidFill>
                <a:schemeClr val="tx1"/>
              </a:solidFill>
              <a:latin typeface="+mn-ea"/>
              <a:ea typeface="+mn-ea"/>
            </a:rPr>
            <a:t>?</a:t>
          </a:r>
          <a:endParaRPr lang="zh-TW" alt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FC01850B-4EA0-4525-8F9B-A0796BD6CBB6}" type="sibTrans" cxnId="{33099FA5-2FA3-4F4E-8804-CF36747BD3C4}">
      <dgm:prSet/>
      <dgm:spPr/>
      <dgm:t>
        <a:bodyPr/>
        <a:lstStyle/>
        <a:p>
          <a:endParaRPr lang="zh-TW" sz="2400"/>
        </a:p>
      </dgm:t>
    </dgm:pt>
    <dgm:pt modelId="{BB606270-F362-4F17-B136-0A72574757C6}" type="parTrans" cxnId="{33099FA5-2FA3-4F4E-8804-CF36747BD3C4}">
      <dgm:prSet/>
      <dgm:spPr/>
      <dgm:t>
        <a:bodyPr/>
        <a:lstStyle/>
        <a:p>
          <a:endParaRPr lang="zh-TW" sz="2400"/>
        </a:p>
      </dgm:t>
    </dgm:pt>
    <dgm:pt modelId="{16EB4C5F-8F80-4684-A880-EDD7743B8D6E}" type="pres">
      <dgm:prSet presAssocID="{C6F8BADE-A621-4E19-8423-5F344DEED120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/>
        </a:p>
      </dgm:t>
    </dgm:pt>
    <dgm:pt modelId="{AF1F1528-66C8-4DC1-AE0D-BAADA29F7DE4}" type="pres">
      <dgm:prSet presAssocID="{1978C38C-DE75-4898-B792-321EA1F7323A}" presName="chaos" presStyleCnt="0"/>
      <dgm:spPr/>
    </dgm:pt>
    <dgm:pt modelId="{02BD8CC7-75C5-4007-B516-3F3CB528DACF}" type="pres">
      <dgm:prSet presAssocID="{1978C38C-DE75-4898-B792-321EA1F7323A}" presName="parTx1" presStyleLbl="revTx" presStyleIdx="0" presStyleCnt="6" custScaleX="158612"/>
      <dgm:spPr/>
      <dgm:t>
        <a:bodyPr/>
        <a:lstStyle/>
        <a:p>
          <a:endParaRPr lang="zh-TW"/>
        </a:p>
      </dgm:t>
    </dgm:pt>
    <dgm:pt modelId="{A775BD15-F6A2-4C85-B5A6-F2B8DBF4784F}" type="pres">
      <dgm:prSet presAssocID="{1978C38C-DE75-4898-B792-321EA1F7323A}" presName="desTx1" presStyleLbl="revTx" presStyleIdx="1" presStyleCnt="6" custScaleX="159918" custLinFactNeighborX="-4211" custLinFactNeighborY="79183">
        <dgm:presLayoutVars>
          <dgm:bulletEnabled val="1"/>
        </dgm:presLayoutVars>
      </dgm:prSet>
      <dgm:spPr/>
      <dgm:t>
        <a:bodyPr/>
        <a:lstStyle/>
        <a:p>
          <a:endParaRPr lang="zh-TW"/>
        </a:p>
      </dgm:t>
    </dgm:pt>
    <dgm:pt modelId="{1710FDBB-7EB9-4E4A-A75B-3A542F876BE1}" type="pres">
      <dgm:prSet presAssocID="{1978C38C-DE75-4898-B792-321EA1F7323A}" presName="c1" presStyleLbl="node1" presStyleIdx="0" presStyleCnt="19"/>
      <dgm:spPr/>
    </dgm:pt>
    <dgm:pt modelId="{0493D973-D617-43F6-A9FC-EC07F463C01C}" type="pres">
      <dgm:prSet presAssocID="{1978C38C-DE75-4898-B792-321EA1F7323A}" presName="c2" presStyleLbl="node1" presStyleIdx="1" presStyleCnt="19"/>
      <dgm:spPr/>
    </dgm:pt>
    <dgm:pt modelId="{8D260052-C17B-4CB4-9DF0-A0D8F7651349}" type="pres">
      <dgm:prSet presAssocID="{1978C38C-DE75-4898-B792-321EA1F7323A}" presName="c3" presStyleLbl="node1" presStyleIdx="2" presStyleCnt="19"/>
      <dgm:spPr/>
    </dgm:pt>
    <dgm:pt modelId="{7DFA09A5-4CAF-43E4-9B7D-A4989815C95F}" type="pres">
      <dgm:prSet presAssocID="{1978C38C-DE75-4898-B792-321EA1F7323A}" presName="c4" presStyleLbl="node1" presStyleIdx="3" presStyleCnt="19"/>
      <dgm:spPr/>
    </dgm:pt>
    <dgm:pt modelId="{A9CA1880-65F3-4813-B6F5-C6F2E2644340}" type="pres">
      <dgm:prSet presAssocID="{1978C38C-DE75-4898-B792-321EA1F7323A}" presName="c5" presStyleLbl="node1" presStyleIdx="4" presStyleCnt="19"/>
      <dgm:spPr/>
    </dgm:pt>
    <dgm:pt modelId="{E79035E2-2FFD-41B2-BD4D-3F1C92B0F99F}" type="pres">
      <dgm:prSet presAssocID="{1978C38C-DE75-4898-B792-321EA1F7323A}" presName="c6" presStyleLbl="node1" presStyleIdx="5" presStyleCnt="19"/>
      <dgm:spPr/>
    </dgm:pt>
    <dgm:pt modelId="{416A5933-FAE9-471C-B105-BE9A5A3650F1}" type="pres">
      <dgm:prSet presAssocID="{1978C38C-DE75-4898-B792-321EA1F7323A}" presName="c7" presStyleLbl="node1" presStyleIdx="6" presStyleCnt="19"/>
      <dgm:spPr/>
    </dgm:pt>
    <dgm:pt modelId="{F3A49FC3-9EAE-4AC4-8047-462346D1D05C}" type="pres">
      <dgm:prSet presAssocID="{1978C38C-DE75-4898-B792-321EA1F7323A}" presName="c8" presStyleLbl="node1" presStyleIdx="7" presStyleCnt="19"/>
      <dgm:spPr/>
    </dgm:pt>
    <dgm:pt modelId="{821370CB-735A-46D2-AFB5-DB7DC7F819DE}" type="pres">
      <dgm:prSet presAssocID="{1978C38C-DE75-4898-B792-321EA1F7323A}" presName="c9" presStyleLbl="node1" presStyleIdx="8" presStyleCnt="19"/>
      <dgm:spPr/>
    </dgm:pt>
    <dgm:pt modelId="{05A41983-091B-4CE6-8055-03099A9D617B}" type="pres">
      <dgm:prSet presAssocID="{1978C38C-DE75-4898-B792-321EA1F7323A}" presName="c10" presStyleLbl="node1" presStyleIdx="9" presStyleCnt="19"/>
      <dgm:spPr/>
    </dgm:pt>
    <dgm:pt modelId="{9B685A17-6B02-432C-B5F2-66B2500DAF94}" type="pres">
      <dgm:prSet presAssocID="{1978C38C-DE75-4898-B792-321EA1F7323A}" presName="c11" presStyleLbl="node1" presStyleIdx="10" presStyleCnt="19"/>
      <dgm:spPr/>
    </dgm:pt>
    <dgm:pt modelId="{491B9DAD-4C2E-4E77-8D9E-21C4E3F394A7}" type="pres">
      <dgm:prSet presAssocID="{1978C38C-DE75-4898-B792-321EA1F7323A}" presName="c12" presStyleLbl="node1" presStyleIdx="11" presStyleCnt="19"/>
      <dgm:spPr/>
    </dgm:pt>
    <dgm:pt modelId="{BAB21EFA-E85A-4C12-AD6F-FFBC8D74172F}" type="pres">
      <dgm:prSet presAssocID="{1978C38C-DE75-4898-B792-321EA1F7323A}" presName="c13" presStyleLbl="node1" presStyleIdx="12" presStyleCnt="19"/>
      <dgm:spPr/>
    </dgm:pt>
    <dgm:pt modelId="{6FBB6BA5-1B27-4F83-B953-55857E2664C1}" type="pres">
      <dgm:prSet presAssocID="{1978C38C-DE75-4898-B792-321EA1F7323A}" presName="c14" presStyleLbl="node1" presStyleIdx="13" presStyleCnt="19"/>
      <dgm:spPr/>
    </dgm:pt>
    <dgm:pt modelId="{84DC4750-EE53-40E5-9757-E2CD63C3CA50}" type="pres">
      <dgm:prSet presAssocID="{1978C38C-DE75-4898-B792-321EA1F7323A}" presName="c15" presStyleLbl="node1" presStyleIdx="14" presStyleCnt="19"/>
      <dgm:spPr/>
    </dgm:pt>
    <dgm:pt modelId="{D1E30AF7-7767-4361-AFD5-8C5372C4FFED}" type="pres">
      <dgm:prSet presAssocID="{1978C38C-DE75-4898-B792-321EA1F7323A}" presName="c16" presStyleLbl="node1" presStyleIdx="15" presStyleCnt="19"/>
      <dgm:spPr/>
    </dgm:pt>
    <dgm:pt modelId="{2895621B-2570-47B0-8689-B2ABCEF5EC9B}" type="pres">
      <dgm:prSet presAssocID="{1978C38C-DE75-4898-B792-321EA1F7323A}" presName="c17" presStyleLbl="node1" presStyleIdx="16" presStyleCnt="19"/>
      <dgm:spPr/>
    </dgm:pt>
    <dgm:pt modelId="{926193B1-4EDA-4B42-B710-2E17F8B7CB86}" type="pres">
      <dgm:prSet presAssocID="{1978C38C-DE75-4898-B792-321EA1F7323A}" presName="c18" presStyleLbl="node1" presStyleIdx="17" presStyleCnt="19"/>
      <dgm:spPr/>
    </dgm:pt>
    <dgm:pt modelId="{C87493F6-25DA-46CC-92EE-51139E1997EB}" type="pres">
      <dgm:prSet presAssocID="{4CBF072D-8FBE-4DB6-BF57-91184168EB98}" presName="chevronComposite1" presStyleCnt="0"/>
      <dgm:spPr/>
    </dgm:pt>
    <dgm:pt modelId="{3B1A8840-8537-4C95-9D33-B0A0776641C0}" type="pres">
      <dgm:prSet presAssocID="{4CBF072D-8FBE-4DB6-BF57-91184168EB98}" presName="chevron1" presStyleLbl="sibTrans2D1" presStyleIdx="0" presStyleCnt="3"/>
      <dgm:spPr/>
    </dgm:pt>
    <dgm:pt modelId="{176CF6F2-7CCE-416D-A6F5-35B1D731AA6F}" type="pres">
      <dgm:prSet presAssocID="{4CBF072D-8FBE-4DB6-BF57-91184168EB98}" presName="spChevron1" presStyleCnt="0"/>
      <dgm:spPr/>
    </dgm:pt>
    <dgm:pt modelId="{5F97036B-997C-4C5E-82BF-76CA1F4179A1}" type="pres">
      <dgm:prSet presAssocID="{D34E00D3-ECBA-46A5-8A33-7A57246CEA95}" presName="middle" presStyleCnt="0"/>
      <dgm:spPr/>
    </dgm:pt>
    <dgm:pt modelId="{1A3F70FD-275E-4E5C-A460-AE604F66D6BB}" type="pres">
      <dgm:prSet presAssocID="{D34E00D3-ECBA-46A5-8A33-7A57246CEA95}" presName="parTxMid" presStyleLbl="revTx" presStyleIdx="2" presStyleCnt="6" custLinFactNeighborX="9700" custLinFactNeighborY="1599"/>
      <dgm:spPr/>
      <dgm:t>
        <a:bodyPr/>
        <a:lstStyle/>
        <a:p>
          <a:endParaRPr lang="zh-TW"/>
        </a:p>
      </dgm:t>
    </dgm:pt>
    <dgm:pt modelId="{FB31292E-6F27-45E0-92E2-A34D97F89EC9}" type="pres">
      <dgm:prSet presAssocID="{D34E00D3-ECBA-46A5-8A33-7A57246CEA95}" presName="desTxMid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zh-TW"/>
        </a:p>
      </dgm:t>
    </dgm:pt>
    <dgm:pt modelId="{ADD3D5DC-5EA4-40D6-A744-E6B545226847}" type="pres">
      <dgm:prSet presAssocID="{D34E00D3-ECBA-46A5-8A33-7A57246CEA95}" presName="spMid" presStyleCnt="0"/>
      <dgm:spPr/>
    </dgm:pt>
    <dgm:pt modelId="{134307A1-8FD4-4A3A-9792-515B1D74792F}" type="pres">
      <dgm:prSet presAssocID="{73343882-CF80-42E6-B48E-01FB4D953BC2}" presName="chevronComposite1" presStyleCnt="0"/>
      <dgm:spPr/>
    </dgm:pt>
    <dgm:pt modelId="{73C978A2-A371-4B30-B564-60B4CA481519}" type="pres">
      <dgm:prSet presAssocID="{73343882-CF80-42E6-B48E-01FB4D953BC2}" presName="chevron1" presStyleLbl="sibTrans2D1" presStyleIdx="1" presStyleCnt="3" custLinFactNeighborX="28555" custLinFactNeighborY="1832"/>
      <dgm:spPr/>
    </dgm:pt>
    <dgm:pt modelId="{BDEE9960-92E7-492D-911B-E50C30BC0403}" type="pres">
      <dgm:prSet presAssocID="{73343882-CF80-42E6-B48E-01FB4D953BC2}" presName="spChevron1" presStyleCnt="0"/>
      <dgm:spPr/>
    </dgm:pt>
    <dgm:pt modelId="{FA2AC7F8-3012-4742-9F78-0CE9AB2370B3}" type="pres">
      <dgm:prSet presAssocID="{839ACD05-9C12-412F-A2D5-CF1591CAE56C}" presName="middle" presStyleCnt="0"/>
      <dgm:spPr/>
    </dgm:pt>
    <dgm:pt modelId="{43CBD4FA-CCDE-48FA-8455-CBD4DF6D2801}" type="pres">
      <dgm:prSet presAssocID="{839ACD05-9C12-412F-A2D5-CF1591CAE56C}" presName="parTxMid" presStyleLbl="revTx" presStyleIdx="4" presStyleCnt="6"/>
      <dgm:spPr/>
      <dgm:t>
        <a:bodyPr/>
        <a:lstStyle/>
        <a:p>
          <a:endParaRPr lang="zh-TW"/>
        </a:p>
      </dgm:t>
    </dgm:pt>
    <dgm:pt modelId="{42546970-C3AB-4C04-AFA4-FA17D8EAB40F}" type="pres">
      <dgm:prSet presAssocID="{839ACD05-9C12-412F-A2D5-CF1591CAE56C}" presName="desTxMid" presStyleLbl="revTx" presStyleIdx="5" presStyleCnt="6" custScaleX="195282" custLinFactY="8321" custLinFactNeighborX="-28790" custLinFactNeighborY="100000">
        <dgm:presLayoutVars>
          <dgm:bulletEnabled val="1"/>
        </dgm:presLayoutVars>
      </dgm:prSet>
      <dgm:spPr/>
      <dgm:t>
        <a:bodyPr/>
        <a:lstStyle/>
        <a:p>
          <a:endParaRPr lang="zh-TW"/>
        </a:p>
      </dgm:t>
    </dgm:pt>
    <dgm:pt modelId="{E91F899F-8BA0-4442-837A-28424A5C406B}" type="pres">
      <dgm:prSet presAssocID="{839ACD05-9C12-412F-A2D5-CF1591CAE56C}" presName="spMid" presStyleCnt="0"/>
      <dgm:spPr/>
    </dgm:pt>
    <dgm:pt modelId="{B3557FC3-6E9A-4E0B-A48D-F1D4D7E4DCB7}" type="pres">
      <dgm:prSet presAssocID="{3E965261-66F8-4955-974C-C648540D9A5B}" presName="chevronComposite1" presStyleCnt="0"/>
      <dgm:spPr/>
    </dgm:pt>
    <dgm:pt modelId="{AFB19B90-CD9D-46ED-9B5E-96A29D3E2873}" type="pres">
      <dgm:prSet presAssocID="{3E965261-66F8-4955-974C-C648540D9A5B}" presName="chevron1" presStyleLbl="sibTrans2D1" presStyleIdx="2" presStyleCnt="3" custLinFactX="-76542" custLinFactNeighborX="-100000" custLinFactNeighborY="678"/>
      <dgm:spPr/>
    </dgm:pt>
    <dgm:pt modelId="{021BA846-FEB2-430D-9CD6-7BE051F1C41C}" type="pres">
      <dgm:prSet presAssocID="{3E965261-66F8-4955-974C-C648540D9A5B}" presName="spChevron1" presStyleCnt="0"/>
      <dgm:spPr/>
    </dgm:pt>
    <dgm:pt modelId="{10818B9A-683C-461C-A2B9-D1EF81309F1C}" type="pres">
      <dgm:prSet presAssocID="{EB6411E3-1AC9-4B56-AA16-0DD2EA64B863}" presName="last" presStyleCnt="0"/>
      <dgm:spPr/>
    </dgm:pt>
    <dgm:pt modelId="{2C81D19C-5783-4597-A013-78093E3FD4AA}" type="pres">
      <dgm:prSet presAssocID="{EB6411E3-1AC9-4B56-AA16-0DD2EA64B863}" presName="circleTx" presStyleLbl="node1" presStyleIdx="18" presStyleCnt="19" custLinFactNeighborX="-52233" custLinFactNeighborY="-681"/>
      <dgm:spPr/>
      <dgm:t>
        <a:bodyPr/>
        <a:lstStyle/>
        <a:p>
          <a:endParaRPr lang="zh-TW"/>
        </a:p>
      </dgm:t>
    </dgm:pt>
    <dgm:pt modelId="{4C5407A8-9037-4D22-B758-9EB7A7407F5D}" type="pres">
      <dgm:prSet presAssocID="{EB6411E3-1AC9-4B56-AA16-0DD2EA64B863}" presName="spN" presStyleCnt="0"/>
      <dgm:spPr/>
    </dgm:pt>
  </dgm:ptLst>
  <dgm:cxnLst>
    <dgm:cxn modelId="{236CF7A3-078A-4B89-94F1-F24C051CF58E}" srcId="{C6F8BADE-A621-4E19-8423-5F344DEED120}" destId="{D34E00D3-ECBA-46A5-8A33-7A57246CEA95}" srcOrd="1" destOrd="0" parTransId="{2DA7A531-80B1-4010-AF98-E0E0DD023027}" sibTransId="{73343882-CF80-42E6-B48E-01FB4D953BC2}"/>
    <dgm:cxn modelId="{E964962E-7034-4B54-AB2B-023F93CC43E2}" srcId="{839ACD05-9C12-412F-A2D5-CF1591CAE56C}" destId="{CAB7B91D-86E4-4CC4-9BF8-263F9E3FD77E}" srcOrd="0" destOrd="0" parTransId="{1E87AF89-1015-45BB-B7EE-D8931EB740BF}" sibTransId="{B7C01FD1-E648-48FD-882D-F6F52848FB7F}"/>
    <dgm:cxn modelId="{362C2CB8-7FBD-4124-8E24-0FDBB4E3244C}" srcId="{C6F8BADE-A621-4E19-8423-5F344DEED120}" destId="{1978C38C-DE75-4898-B792-321EA1F7323A}" srcOrd="0" destOrd="0" parTransId="{564FAF69-D05F-432A-BC1F-EA2D0FDB8C3A}" sibTransId="{4CBF072D-8FBE-4DB6-BF57-91184168EB98}"/>
    <dgm:cxn modelId="{F56CAF26-70D1-4D5E-B35B-7DC89A0C6B2D}" srcId="{D34E00D3-ECBA-46A5-8A33-7A57246CEA95}" destId="{8C6798E6-3F36-4315-B879-415E9C4A9983}" srcOrd="0" destOrd="0" parTransId="{0E383264-623F-4952-B60D-5FC424EB6CA7}" sibTransId="{8FA0E11E-7DF8-48EA-8138-24C0E7732B76}"/>
    <dgm:cxn modelId="{461C77C7-0C20-4343-8B2F-E78DCF759617}" type="presOf" srcId="{EB6411E3-1AC9-4B56-AA16-0DD2EA64B863}" destId="{2C81D19C-5783-4597-A013-78093E3FD4AA}" srcOrd="0" destOrd="0" presId="urn:microsoft.com/office/officeart/2009/3/layout/RandomtoResultProcess"/>
    <dgm:cxn modelId="{92C0F94F-FFD1-47C2-AB4F-48276B05D64F}" srcId="{C6F8BADE-A621-4E19-8423-5F344DEED120}" destId="{EB6411E3-1AC9-4B56-AA16-0DD2EA64B863}" srcOrd="3" destOrd="0" parTransId="{8A1E18C7-DC7C-4A0A-82A3-E5D3F35A1054}" sibTransId="{E352614A-E10B-425E-8FD0-B50DF20DF80A}"/>
    <dgm:cxn modelId="{3A1F0AFF-629F-46C8-8484-47C8E9C16631}" type="presOf" srcId="{8C6798E6-3F36-4315-B879-415E9C4A9983}" destId="{FB31292E-6F27-45E0-92E2-A34D97F89EC9}" srcOrd="0" destOrd="0" presId="urn:microsoft.com/office/officeart/2009/3/layout/RandomtoResultProcess"/>
    <dgm:cxn modelId="{D5A11161-4478-4A95-83F3-9F77D42EB357}" type="presOf" srcId="{839ACD05-9C12-412F-A2D5-CF1591CAE56C}" destId="{43CBD4FA-CCDE-48FA-8455-CBD4DF6D2801}" srcOrd="0" destOrd="0" presId="urn:microsoft.com/office/officeart/2009/3/layout/RandomtoResultProcess"/>
    <dgm:cxn modelId="{2F222754-4660-40E4-9C34-91D7FD75AEF1}" type="presOf" srcId="{1978C38C-DE75-4898-B792-321EA1F7323A}" destId="{02BD8CC7-75C5-4007-B516-3F3CB528DACF}" srcOrd="0" destOrd="0" presId="urn:microsoft.com/office/officeart/2009/3/layout/RandomtoResultProcess"/>
    <dgm:cxn modelId="{35F5AA49-8591-4E1A-ADF2-A3840E0208E5}" type="presOf" srcId="{C6F8BADE-A621-4E19-8423-5F344DEED120}" destId="{16EB4C5F-8F80-4684-A880-EDD7743B8D6E}" srcOrd="0" destOrd="0" presId="urn:microsoft.com/office/officeart/2009/3/layout/RandomtoResultProcess"/>
    <dgm:cxn modelId="{DA7B02E0-E5A6-4645-A0C6-A0EAEB325C22}" srcId="{C6F8BADE-A621-4E19-8423-5F344DEED120}" destId="{839ACD05-9C12-412F-A2D5-CF1591CAE56C}" srcOrd="2" destOrd="0" parTransId="{90515C67-D541-4EE7-9AD3-9361CE4CE5E6}" sibTransId="{3E965261-66F8-4955-974C-C648540D9A5B}"/>
    <dgm:cxn modelId="{33099FA5-2FA3-4F4E-8804-CF36747BD3C4}" srcId="{1978C38C-DE75-4898-B792-321EA1F7323A}" destId="{11AC49F0-CEE5-42F3-B27C-758872C1835D}" srcOrd="0" destOrd="0" parTransId="{BB606270-F362-4F17-B136-0A72574757C6}" sibTransId="{FC01850B-4EA0-4525-8F9B-A0796BD6CBB6}"/>
    <dgm:cxn modelId="{3F9D26FD-1782-4C85-B141-CD468FEDE1CE}" type="presOf" srcId="{D34E00D3-ECBA-46A5-8A33-7A57246CEA95}" destId="{1A3F70FD-275E-4E5C-A460-AE604F66D6BB}" srcOrd="0" destOrd="0" presId="urn:microsoft.com/office/officeart/2009/3/layout/RandomtoResultProcess"/>
    <dgm:cxn modelId="{E5F9616B-6520-4CA7-8340-8523A0A5E0A1}" type="presOf" srcId="{11AC49F0-CEE5-42F3-B27C-758872C1835D}" destId="{A775BD15-F6A2-4C85-B5A6-F2B8DBF4784F}" srcOrd="0" destOrd="0" presId="urn:microsoft.com/office/officeart/2009/3/layout/RandomtoResultProcess"/>
    <dgm:cxn modelId="{893B0681-CA40-498D-B092-5475ADA1561D}" type="presOf" srcId="{CAB7B91D-86E4-4CC4-9BF8-263F9E3FD77E}" destId="{42546970-C3AB-4C04-AFA4-FA17D8EAB40F}" srcOrd="0" destOrd="0" presId="urn:microsoft.com/office/officeart/2009/3/layout/RandomtoResultProcess"/>
    <dgm:cxn modelId="{8B7ADDB7-04B1-4F0C-AC98-C4A3FC3EE00D}" type="presParOf" srcId="{16EB4C5F-8F80-4684-A880-EDD7743B8D6E}" destId="{AF1F1528-66C8-4DC1-AE0D-BAADA29F7DE4}" srcOrd="0" destOrd="0" presId="urn:microsoft.com/office/officeart/2009/3/layout/RandomtoResultProcess"/>
    <dgm:cxn modelId="{30E695AC-53BB-4E59-BEAF-A0DEA0C1B01A}" type="presParOf" srcId="{AF1F1528-66C8-4DC1-AE0D-BAADA29F7DE4}" destId="{02BD8CC7-75C5-4007-B516-3F3CB528DACF}" srcOrd="0" destOrd="0" presId="urn:microsoft.com/office/officeart/2009/3/layout/RandomtoResultProcess"/>
    <dgm:cxn modelId="{97728F32-6E21-4697-B3FC-BD2ADD8A272A}" type="presParOf" srcId="{AF1F1528-66C8-4DC1-AE0D-BAADA29F7DE4}" destId="{A775BD15-F6A2-4C85-B5A6-F2B8DBF4784F}" srcOrd="1" destOrd="0" presId="urn:microsoft.com/office/officeart/2009/3/layout/RandomtoResultProcess"/>
    <dgm:cxn modelId="{5CBDF14D-9A0B-4250-B3DB-FB218B14D065}" type="presParOf" srcId="{AF1F1528-66C8-4DC1-AE0D-BAADA29F7DE4}" destId="{1710FDBB-7EB9-4E4A-A75B-3A542F876BE1}" srcOrd="2" destOrd="0" presId="urn:microsoft.com/office/officeart/2009/3/layout/RandomtoResultProcess"/>
    <dgm:cxn modelId="{2D3EE039-CE57-4E17-9259-E2F4C1952D08}" type="presParOf" srcId="{AF1F1528-66C8-4DC1-AE0D-BAADA29F7DE4}" destId="{0493D973-D617-43F6-A9FC-EC07F463C01C}" srcOrd="3" destOrd="0" presId="urn:microsoft.com/office/officeart/2009/3/layout/RandomtoResultProcess"/>
    <dgm:cxn modelId="{621BB269-F68F-40DE-AE7B-CF5FE722C6C3}" type="presParOf" srcId="{AF1F1528-66C8-4DC1-AE0D-BAADA29F7DE4}" destId="{8D260052-C17B-4CB4-9DF0-A0D8F7651349}" srcOrd="4" destOrd="0" presId="urn:microsoft.com/office/officeart/2009/3/layout/RandomtoResultProcess"/>
    <dgm:cxn modelId="{D1E3AC94-A637-4678-ABF8-8611B23F2080}" type="presParOf" srcId="{AF1F1528-66C8-4DC1-AE0D-BAADA29F7DE4}" destId="{7DFA09A5-4CAF-43E4-9B7D-A4989815C95F}" srcOrd="5" destOrd="0" presId="urn:microsoft.com/office/officeart/2009/3/layout/RandomtoResultProcess"/>
    <dgm:cxn modelId="{F904B7DE-1DD1-4E16-92E3-58F5110DF0F2}" type="presParOf" srcId="{AF1F1528-66C8-4DC1-AE0D-BAADA29F7DE4}" destId="{A9CA1880-65F3-4813-B6F5-C6F2E2644340}" srcOrd="6" destOrd="0" presId="urn:microsoft.com/office/officeart/2009/3/layout/RandomtoResultProcess"/>
    <dgm:cxn modelId="{DD7A0B2B-8402-434A-9D43-BCBE59098A5C}" type="presParOf" srcId="{AF1F1528-66C8-4DC1-AE0D-BAADA29F7DE4}" destId="{E79035E2-2FFD-41B2-BD4D-3F1C92B0F99F}" srcOrd="7" destOrd="0" presId="urn:microsoft.com/office/officeart/2009/3/layout/RandomtoResultProcess"/>
    <dgm:cxn modelId="{3F4BFFD1-9622-4360-8580-090D54FD7598}" type="presParOf" srcId="{AF1F1528-66C8-4DC1-AE0D-BAADA29F7DE4}" destId="{416A5933-FAE9-471C-B105-BE9A5A3650F1}" srcOrd="8" destOrd="0" presId="urn:microsoft.com/office/officeart/2009/3/layout/RandomtoResultProcess"/>
    <dgm:cxn modelId="{05E732E8-7DF2-47C7-A553-367CA65C1308}" type="presParOf" srcId="{AF1F1528-66C8-4DC1-AE0D-BAADA29F7DE4}" destId="{F3A49FC3-9EAE-4AC4-8047-462346D1D05C}" srcOrd="9" destOrd="0" presId="urn:microsoft.com/office/officeart/2009/3/layout/RandomtoResultProcess"/>
    <dgm:cxn modelId="{6C48437A-79A1-4606-A515-AC2B91500CBC}" type="presParOf" srcId="{AF1F1528-66C8-4DC1-AE0D-BAADA29F7DE4}" destId="{821370CB-735A-46D2-AFB5-DB7DC7F819DE}" srcOrd="10" destOrd="0" presId="urn:microsoft.com/office/officeart/2009/3/layout/RandomtoResultProcess"/>
    <dgm:cxn modelId="{3279FBCD-2230-441F-85E2-DAA74198B89C}" type="presParOf" srcId="{AF1F1528-66C8-4DC1-AE0D-BAADA29F7DE4}" destId="{05A41983-091B-4CE6-8055-03099A9D617B}" srcOrd="11" destOrd="0" presId="urn:microsoft.com/office/officeart/2009/3/layout/RandomtoResultProcess"/>
    <dgm:cxn modelId="{980551DC-3C6F-4ACF-A099-53FCFC71BB83}" type="presParOf" srcId="{AF1F1528-66C8-4DC1-AE0D-BAADA29F7DE4}" destId="{9B685A17-6B02-432C-B5F2-66B2500DAF94}" srcOrd="12" destOrd="0" presId="urn:microsoft.com/office/officeart/2009/3/layout/RandomtoResultProcess"/>
    <dgm:cxn modelId="{82499E5E-190D-41BA-B428-8DB41C202C96}" type="presParOf" srcId="{AF1F1528-66C8-4DC1-AE0D-BAADA29F7DE4}" destId="{491B9DAD-4C2E-4E77-8D9E-21C4E3F394A7}" srcOrd="13" destOrd="0" presId="urn:microsoft.com/office/officeart/2009/3/layout/RandomtoResultProcess"/>
    <dgm:cxn modelId="{0790062E-F0A0-45EB-B841-F709FA0DAA78}" type="presParOf" srcId="{AF1F1528-66C8-4DC1-AE0D-BAADA29F7DE4}" destId="{BAB21EFA-E85A-4C12-AD6F-FFBC8D74172F}" srcOrd="14" destOrd="0" presId="urn:microsoft.com/office/officeart/2009/3/layout/RandomtoResultProcess"/>
    <dgm:cxn modelId="{A6D5A32D-866D-4979-8A1C-FED20510F2C0}" type="presParOf" srcId="{AF1F1528-66C8-4DC1-AE0D-BAADA29F7DE4}" destId="{6FBB6BA5-1B27-4F83-B953-55857E2664C1}" srcOrd="15" destOrd="0" presId="urn:microsoft.com/office/officeart/2009/3/layout/RandomtoResultProcess"/>
    <dgm:cxn modelId="{0B27A3F2-217D-49BF-87E1-92E93C47602A}" type="presParOf" srcId="{AF1F1528-66C8-4DC1-AE0D-BAADA29F7DE4}" destId="{84DC4750-EE53-40E5-9757-E2CD63C3CA50}" srcOrd="16" destOrd="0" presId="urn:microsoft.com/office/officeart/2009/3/layout/RandomtoResultProcess"/>
    <dgm:cxn modelId="{96655CF9-7D32-4FDF-852B-212E48B6ADC9}" type="presParOf" srcId="{AF1F1528-66C8-4DC1-AE0D-BAADA29F7DE4}" destId="{D1E30AF7-7767-4361-AFD5-8C5372C4FFED}" srcOrd="17" destOrd="0" presId="urn:microsoft.com/office/officeart/2009/3/layout/RandomtoResultProcess"/>
    <dgm:cxn modelId="{EE9E2A70-0AF6-4007-A409-D73D4C85D92D}" type="presParOf" srcId="{AF1F1528-66C8-4DC1-AE0D-BAADA29F7DE4}" destId="{2895621B-2570-47B0-8689-B2ABCEF5EC9B}" srcOrd="18" destOrd="0" presId="urn:microsoft.com/office/officeart/2009/3/layout/RandomtoResultProcess"/>
    <dgm:cxn modelId="{84634160-3C9D-4E14-A244-02879C502DE4}" type="presParOf" srcId="{AF1F1528-66C8-4DC1-AE0D-BAADA29F7DE4}" destId="{926193B1-4EDA-4B42-B710-2E17F8B7CB86}" srcOrd="19" destOrd="0" presId="urn:microsoft.com/office/officeart/2009/3/layout/RandomtoResultProcess"/>
    <dgm:cxn modelId="{5345C6AB-4C16-41AB-B20A-7CB352826ADD}" type="presParOf" srcId="{16EB4C5F-8F80-4684-A880-EDD7743B8D6E}" destId="{C87493F6-25DA-46CC-92EE-51139E1997EB}" srcOrd="1" destOrd="0" presId="urn:microsoft.com/office/officeart/2009/3/layout/RandomtoResultProcess"/>
    <dgm:cxn modelId="{AF5D1F43-FC19-4502-A600-528147F41C50}" type="presParOf" srcId="{C87493F6-25DA-46CC-92EE-51139E1997EB}" destId="{3B1A8840-8537-4C95-9D33-B0A0776641C0}" srcOrd="0" destOrd="0" presId="urn:microsoft.com/office/officeart/2009/3/layout/RandomtoResultProcess"/>
    <dgm:cxn modelId="{25E7B2C4-7370-42BF-A9F7-7AF9BBA9C26F}" type="presParOf" srcId="{C87493F6-25DA-46CC-92EE-51139E1997EB}" destId="{176CF6F2-7CCE-416D-A6F5-35B1D731AA6F}" srcOrd="1" destOrd="0" presId="urn:microsoft.com/office/officeart/2009/3/layout/RandomtoResultProcess"/>
    <dgm:cxn modelId="{863D27F0-C180-425E-88BB-865B4B188052}" type="presParOf" srcId="{16EB4C5F-8F80-4684-A880-EDD7743B8D6E}" destId="{5F97036B-997C-4C5E-82BF-76CA1F4179A1}" srcOrd="2" destOrd="0" presId="urn:microsoft.com/office/officeart/2009/3/layout/RandomtoResultProcess"/>
    <dgm:cxn modelId="{D9BBBAC6-EB47-4E15-83C4-FBA2753050B6}" type="presParOf" srcId="{5F97036B-997C-4C5E-82BF-76CA1F4179A1}" destId="{1A3F70FD-275E-4E5C-A460-AE604F66D6BB}" srcOrd="0" destOrd="0" presId="urn:microsoft.com/office/officeart/2009/3/layout/RandomtoResultProcess"/>
    <dgm:cxn modelId="{7DB12CD3-E785-4EAD-A82C-9F27D5336F09}" type="presParOf" srcId="{5F97036B-997C-4C5E-82BF-76CA1F4179A1}" destId="{FB31292E-6F27-45E0-92E2-A34D97F89EC9}" srcOrd="1" destOrd="0" presId="urn:microsoft.com/office/officeart/2009/3/layout/RandomtoResultProcess"/>
    <dgm:cxn modelId="{215CF869-557A-4302-85B4-A6B08884A6B5}" type="presParOf" srcId="{5F97036B-997C-4C5E-82BF-76CA1F4179A1}" destId="{ADD3D5DC-5EA4-40D6-A744-E6B545226847}" srcOrd="2" destOrd="0" presId="urn:microsoft.com/office/officeart/2009/3/layout/RandomtoResultProcess"/>
    <dgm:cxn modelId="{217943BE-750F-4359-942F-5AE087C82615}" type="presParOf" srcId="{16EB4C5F-8F80-4684-A880-EDD7743B8D6E}" destId="{134307A1-8FD4-4A3A-9792-515B1D74792F}" srcOrd="3" destOrd="0" presId="urn:microsoft.com/office/officeart/2009/3/layout/RandomtoResultProcess"/>
    <dgm:cxn modelId="{DA0F5016-850A-4805-BBAF-C99F49A61091}" type="presParOf" srcId="{134307A1-8FD4-4A3A-9792-515B1D74792F}" destId="{73C978A2-A371-4B30-B564-60B4CA481519}" srcOrd="0" destOrd="0" presId="urn:microsoft.com/office/officeart/2009/3/layout/RandomtoResultProcess"/>
    <dgm:cxn modelId="{9871D7B6-C736-423C-BB7C-C8D26EA91246}" type="presParOf" srcId="{134307A1-8FD4-4A3A-9792-515B1D74792F}" destId="{BDEE9960-92E7-492D-911B-E50C30BC0403}" srcOrd="1" destOrd="0" presId="urn:microsoft.com/office/officeart/2009/3/layout/RandomtoResultProcess"/>
    <dgm:cxn modelId="{C56E8783-5C4A-44A6-AF12-2FEC8876EC4D}" type="presParOf" srcId="{16EB4C5F-8F80-4684-A880-EDD7743B8D6E}" destId="{FA2AC7F8-3012-4742-9F78-0CE9AB2370B3}" srcOrd="4" destOrd="0" presId="urn:microsoft.com/office/officeart/2009/3/layout/RandomtoResultProcess"/>
    <dgm:cxn modelId="{E577A613-2703-4C4A-9FB3-A882ABEF8D79}" type="presParOf" srcId="{FA2AC7F8-3012-4742-9F78-0CE9AB2370B3}" destId="{43CBD4FA-CCDE-48FA-8455-CBD4DF6D2801}" srcOrd="0" destOrd="0" presId="urn:microsoft.com/office/officeart/2009/3/layout/RandomtoResultProcess"/>
    <dgm:cxn modelId="{A7886F36-EC36-46A7-AE53-8A6059C5124A}" type="presParOf" srcId="{FA2AC7F8-3012-4742-9F78-0CE9AB2370B3}" destId="{42546970-C3AB-4C04-AFA4-FA17D8EAB40F}" srcOrd="1" destOrd="0" presId="urn:microsoft.com/office/officeart/2009/3/layout/RandomtoResultProcess"/>
    <dgm:cxn modelId="{00D6C903-FFA3-49B4-A97E-BA55D1D74D8D}" type="presParOf" srcId="{FA2AC7F8-3012-4742-9F78-0CE9AB2370B3}" destId="{E91F899F-8BA0-4442-837A-28424A5C406B}" srcOrd="2" destOrd="0" presId="urn:microsoft.com/office/officeart/2009/3/layout/RandomtoResultProcess"/>
    <dgm:cxn modelId="{F2AA9DDC-C42D-40D2-83A0-CDAA81FE2804}" type="presParOf" srcId="{16EB4C5F-8F80-4684-A880-EDD7743B8D6E}" destId="{B3557FC3-6E9A-4E0B-A48D-F1D4D7E4DCB7}" srcOrd="5" destOrd="0" presId="urn:microsoft.com/office/officeart/2009/3/layout/RandomtoResultProcess"/>
    <dgm:cxn modelId="{2173DA4D-A4BE-4FFB-AACB-9536A657F90A}" type="presParOf" srcId="{B3557FC3-6E9A-4E0B-A48D-F1D4D7E4DCB7}" destId="{AFB19B90-CD9D-46ED-9B5E-96A29D3E2873}" srcOrd="0" destOrd="0" presId="urn:microsoft.com/office/officeart/2009/3/layout/RandomtoResultProcess"/>
    <dgm:cxn modelId="{771298EF-DAC6-40FD-965C-215C290821EC}" type="presParOf" srcId="{B3557FC3-6E9A-4E0B-A48D-F1D4D7E4DCB7}" destId="{021BA846-FEB2-430D-9CD6-7BE051F1C41C}" srcOrd="1" destOrd="0" presId="urn:microsoft.com/office/officeart/2009/3/layout/RandomtoResultProcess"/>
    <dgm:cxn modelId="{0FA17A81-3DD1-4C97-906E-D17A4DD3E20C}" type="presParOf" srcId="{16EB4C5F-8F80-4684-A880-EDD7743B8D6E}" destId="{10818B9A-683C-461C-A2B9-D1EF81309F1C}" srcOrd="6" destOrd="0" presId="urn:microsoft.com/office/officeart/2009/3/layout/RandomtoResultProcess"/>
    <dgm:cxn modelId="{EFD07011-40F6-4752-94BD-F7FE00772599}" type="presParOf" srcId="{10818B9A-683C-461C-A2B9-D1EF81309F1C}" destId="{2C81D19C-5783-4597-A013-78093E3FD4AA}" srcOrd="0" destOrd="0" presId="urn:microsoft.com/office/officeart/2009/3/layout/RandomtoResultProcess"/>
    <dgm:cxn modelId="{1ACD1C59-AA5D-4364-BE8E-4E6C10F679E4}" type="presParOf" srcId="{10818B9A-683C-461C-A2B9-D1EF81309F1C}" destId="{4C5407A8-9037-4D22-B758-9EB7A7407F5D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D0C7A1-A086-4BF5-8969-00F5D39C695C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C8F955D7-A3EE-4E11-A2EE-F686EB59828A}">
      <dgm:prSet phldrT="[文字]" custT="1"/>
      <dgm:spPr/>
      <dgm:t>
        <a:bodyPr/>
        <a:lstStyle/>
        <a:p>
          <a:r>
            <a:rPr lang="zh-TW" altLang="en-US" sz="1600" b="1" u="none" dirty="0" smtClean="0">
              <a:latin typeface="+mj-ea"/>
              <a:ea typeface="+mj-ea"/>
            </a:rPr>
            <a:t>希望用社群媒體做什麼？</a:t>
          </a:r>
          <a:endParaRPr lang="zh-TW" altLang="en-US" sz="1600" b="1" u="none" dirty="0">
            <a:latin typeface="+mj-ea"/>
            <a:ea typeface="+mj-ea"/>
          </a:endParaRPr>
        </a:p>
      </dgm:t>
    </dgm:pt>
    <dgm:pt modelId="{47C66724-E7A9-402C-B73F-51A18FB6A0A3}" type="parTrans" cxnId="{19BC64E4-B68D-454A-8C96-588F87EA3FCC}">
      <dgm:prSet/>
      <dgm:spPr/>
      <dgm:t>
        <a:bodyPr/>
        <a:lstStyle/>
        <a:p>
          <a:endParaRPr lang="zh-TW" altLang="en-US" sz="2000"/>
        </a:p>
      </dgm:t>
    </dgm:pt>
    <dgm:pt modelId="{D93E86B7-BEF2-4EF6-BB35-DE66E488EA57}" type="sibTrans" cxnId="{19BC64E4-B68D-454A-8C96-588F87EA3FCC}">
      <dgm:prSet/>
      <dgm:spPr/>
      <dgm:t>
        <a:bodyPr/>
        <a:lstStyle/>
        <a:p>
          <a:endParaRPr lang="zh-TW" altLang="en-US" sz="2000"/>
        </a:p>
      </dgm:t>
    </dgm:pt>
    <dgm:pt modelId="{5D3B584B-65A6-4076-9CE1-51FFFF6F2C36}">
      <dgm:prSet phldrT="[文字]" custT="1"/>
      <dgm:spPr/>
      <dgm:t>
        <a:bodyPr/>
        <a:lstStyle/>
        <a:p>
          <a:r>
            <a:rPr kumimoji="0" lang="en-US" altLang="zh-TW" sz="1600" b="1" i="0" u="none" strike="noStrike" cap="none" normalizeH="0" baseline="0" dirty="0" smtClean="0">
              <a:ln/>
              <a:effectLst/>
              <a:latin typeface="+mj-ea"/>
              <a:ea typeface="+mj-ea"/>
              <a:cs typeface="Arial" panose="020B0604020202020204" pitchFamily="34" charset="0"/>
            </a:rPr>
            <a:t>1. </a:t>
          </a:r>
          <a:r>
            <a:rPr kumimoji="0" lang="zh-TW" altLang="en-US" sz="1600" b="1" i="0" u="none" strike="noStrike" cap="none" normalizeH="0" baseline="0" dirty="0" smtClean="0">
              <a:ln/>
              <a:effectLst/>
              <a:latin typeface="+mj-ea"/>
              <a:ea typeface="+mj-ea"/>
              <a:cs typeface="Arial" panose="020B0604020202020204" pitchFamily="34" charset="0"/>
            </a:rPr>
            <a:t>吸引隱藏的消費者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61A4A084-79D0-4AD9-B983-18324E5AEC5D}" type="parTrans" cxnId="{E9EA9FF7-56F2-4AAD-90BF-81978EABBE1F}">
      <dgm:prSet/>
      <dgm:spPr/>
      <dgm:t>
        <a:bodyPr/>
        <a:lstStyle/>
        <a:p>
          <a:endParaRPr lang="zh-TW" altLang="en-US" sz="2000"/>
        </a:p>
      </dgm:t>
    </dgm:pt>
    <dgm:pt modelId="{3A20C6EB-8717-4184-8751-24CD74A687C1}" type="sibTrans" cxnId="{E9EA9FF7-56F2-4AAD-90BF-81978EABBE1F}">
      <dgm:prSet/>
      <dgm:spPr/>
      <dgm:t>
        <a:bodyPr/>
        <a:lstStyle/>
        <a:p>
          <a:endParaRPr lang="zh-TW" altLang="en-US" sz="2000"/>
        </a:p>
      </dgm:t>
    </dgm:pt>
    <dgm:pt modelId="{66105F80-1D58-4925-9B71-4E8582D59C0C}">
      <dgm:prSet phldrT="[文字]" custT="1"/>
      <dgm:spPr/>
      <dgm:t>
        <a:bodyPr/>
        <a:lstStyle/>
        <a:p>
          <a:r>
            <a:rPr lang="en-US" altLang="zh-TW" sz="1600" b="1" u="none" dirty="0" smtClean="0">
              <a:latin typeface="+mj-ea"/>
              <a:ea typeface="+mj-ea"/>
            </a:rPr>
            <a:t>2. </a:t>
          </a:r>
          <a:r>
            <a:rPr lang="zh-TW" altLang="en-US" sz="1600" b="1" u="none" dirty="0" smtClean="0">
              <a:latin typeface="+mj-ea"/>
              <a:ea typeface="+mj-ea"/>
            </a:rPr>
            <a:t>社群銷售導購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DFB20C08-6B68-4301-B37E-4222E4FF96A3}" type="parTrans" cxnId="{EFE52D23-75E7-43BD-BD0A-1CD260C8D06F}">
      <dgm:prSet/>
      <dgm:spPr/>
      <dgm:t>
        <a:bodyPr/>
        <a:lstStyle/>
        <a:p>
          <a:endParaRPr lang="zh-TW" altLang="en-US"/>
        </a:p>
      </dgm:t>
    </dgm:pt>
    <dgm:pt modelId="{58D63099-42FF-4195-B474-2FA3409637D9}" type="sibTrans" cxnId="{EFE52D23-75E7-43BD-BD0A-1CD260C8D06F}">
      <dgm:prSet/>
      <dgm:spPr/>
      <dgm:t>
        <a:bodyPr/>
        <a:lstStyle/>
        <a:p>
          <a:endParaRPr lang="zh-TW" altLang="en-US"/>
        </a:p>
      </dgm:t>
    </dgm:pt>
    <dgm:pt modelId="{D7B89C72-55F1-45C7-B2E6-1F6D40FE07B0}">
      <dgm:prSet phldrT="[文字]" custT="1"/>
      <dgm:spPr/>
      <dgm:t>
        <a:bodyPr/>
        <a:lstStyle/>
        <a:p>
          <a:pPr algn="l"/>
          <a:r>
            <a:rPr lang="zh-TW" altLang="en-US" sz="1600" b="1" u="none" dirty="0" smtClean="0">
              <a:latin typeface="+mj-ea"/>
              <a:ea typeface="+mj-ea"/>
            </a:rPr>
            <a:t>追蹤成效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D94CF6AE-8DAF-4856-8190-DC01B8403DCB}" type="parTrans" cxnId="{F23F6933-14F5-4065-9E14-9BF76AFF9041}">
      <dgm:prSet/>
      <dgm:spPr/>
      <dgm:t>
        <a:bodyPr/>
        <a:lstStyle/>
        <a:p>
          <a:endParaRPr lang="zh-TW" altLang="en-US"/>
        </a:p>
      </dgm:t>
    </dgm:pt>
    <dgm:pt modelId="{CF499B96-8FDF-4629-9E33-1F033F7FEB46}" type="sibTrans" cxnId="{F23F6933-14F5-4065-9E14-9BF76AFF9041}">
      <dgm:prSet/>
      <dgm:spPr/>
      <dgm:t>
        <a:bodyPr/>
        <a:lstStyle/>
        <a:p>
          <a:endParaRPr lang="zh-TW" altLang="en-US"/>
        </a:p>
      </dgm:t>
    </dgm:pt>
    <dgm:pt modelId="{8C0CE791-DCE6-4C83-8CAC-C7C990400508}">
      <dgm:prSet phldrT="[文字]" custT="1"/>
      <dgm:spPr/>
      <dgm:t>
        <a:bodyPr/>
        <a:lstStyle/>
        <a:p>
          <a:pPr algn="l"/>
          <a:r>
            <a:rPr kumimoji="0" lang="zh-TW" altLang="en-US" sz="1600" b="1" i="0" u="none" strike="noStrike" cap="none" normalizeH="0" baseline="0" dirty="0" smtClean="0">
              <a:ln/>
              <a:effectLst/>
              <a:latin typeface="+mj-ea"/>
              <a:ea typeface="+mj-ea"/>
              <a:cs typeface="Arial" panose="020B0604020202020204" pitchFamily="34" charset="0"/>
            </a:rPr>
            <a:t>線上工具數據分析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976006E2-E20E-4D01-86C5-D0C88C371C03}" type="parTrans" cxnId="{A1491355-E46A-4269-A7A3-3D4067454818}">
      <dgm:prSet/>
      <dgm:spPr/>
      <dgm:t>
        <a:bodyPr/>
        <a:lstStyle/>
        <a:p>
          <a:endParaRPr lang="zh-TW" altLang="en-US"/>
        </a:p>
      </dgm:t>
    </dgm:pt>
    <dgm:pt modelId="{CCD24979-715D-49E2-9CCD-E08D180AD2A5}" type="sibTrans" cxnId="{A1491355-E46A-4269-A7A3-3D4067454818}">
      <dgm:prSet/>
      <dgm:spPr/>
      <dgm:t>
        <a:bodyPr/>
        <a:lstStyle/>
        <a:p>
          <a:endParaRPr lang="zh-TW" altLang="en-US"/>
        </a:p>
      </dgm:t>
    </dgm:pt>
    <dgm:pt modelId="{8BCDDBAB-77E2-461E-867B-1EB898415199}">
      <dgm:prSet phldrT="[文字]" custT="1"/>
      <dgm:spPr/>
      <dgm:t>
        <a:bodyPr/>
        <a:lstStyle/>
        <a:p>
          <a:r>
            <a:rPr lang="zh-TW" altLang="en-US" sz="1600" b="1" u="none" dirty="0" smtClean="0">
              <a:latin typeface="+mj-ea"/>
              <a:ea typeface="+mj-ea"/>
            </a:rPr>
            <a:t>如何利用內容行銷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CF077647-1283-4193-AA67-FA6EF759B855}" type="parTrans" cxnId="{CEC98B1E-2873-4C06-B67D-A3B2FCFDC7DF}">
      <dgm:prSet/>
      <dgm:spPr/>
      <dgm:t>
        <a:bodyPr/>
        <a:lstStyle/>
        <a:p>
          <a:endParaRPr lang="zh-TW" altLang="en-US"/>
        </a:p>
      </dgm:t>
    </dgm:pt>
    <dgm:pt modelId="{49472C34-19EB-4F55-A6F1-455D0CB73303}" type="sibTrans" cxnId="{CEC98B1E-2873-4C06-B67D-A3B2FCFDC7DF}">
      <dgm:prSet/>
      <dgm:spPr/>
      <dgm:t>
        <a:bodyPr/>
        <a:lstStyle/>
        <a:p>
          <a:endParaRPr lang="zh-TW" altLang="en-US"/>
        </a:p>
      </dgm:t>
    </dgm:pt>
    <dgm:pt modelId="{7641607D-D997-4DDE-B9C0-A022E04443D2}">
      <dgm:prSet phldrT="[文字]" custT="1"/>
      <dgm:spPr/>
      <dgm:t>
        <a:bodyPr/>
        <a:lstStyle/>
        <a:p>
          <a:pPr algn="l"/>
          <a:r>
            <a:rPr lang="zh-TW" altLang="en-US" sz="1600" b="1" u="none" dirty="0" smtClean="0">
              <a:latin typeface="+mj-ea"/>
              <a:ea typeface="+mj-ea"/>
            </a:rPr>
            <a:t>如 </a:t>
          </a:r>
          <a:r>
            <a:rPr lang="en-US" altLang="zh-TW" sz="1600" b="1" u="none" dirty="0" smtClean="0">
              <a:latin typeface="+mj-ea"/>
              <a:ea typeface="+mj-ea"/>
            </a:rPr>
            <a:t>: BBS</a:t>
          </a:r>
          <a:r>
            <a:rPr lang="zh-TW" altLang="en-US" sz="1600" b="1" u="none" dirty="0" smtClean="0">
              <a:latin typeface="+mj-ea"/>
              <a:ea typeface="+mj-ea"/>
            </a:rPr>
            <a:t>主題 </a:t>
          </a:r>
          <a:r>
            <a:rPr lang="en-US" altLang="zh-TW" sz="1600" b="1" u="none" dirty="0" smtClean="0">
              <a:latin typeface="+mj-ea"/>
              <a:ea typeface="+mj-ea"/>
            </a:rPr>
            <a:t>-</a:t>
          </a:r>
          <a:r>
            <a:rPr lang="zh-TW" altLang="en-US" sz="1600" b="1" u="none" dirty="0" smtClean="0">
              <a:latin typeface="+mj-ea"/>
              <a:ea typeface="+mj-ea"/>
            </a:rPr>
            <a:t>情人節怎對情人 </a:t>
          </a:r>
          <a:endParaRPr lang="en-US" altLang="zh-TW" sz="1600" b="1" u="none" dirty="0" smtClean="0">
            <a:latin typeface="+mj-ea"/>
            <a:ea typeface="+mj-ea"/>
          </a:endParaRPr>
        </a:p>
        <a:p>
          <a:pPr algn="l"/>
          <a:r>
            <a:rPr lang="en-US" altLang="zh-TW" sz="1600" b="1" u="none" dirty="0" smtClean="0">
              <a:latin typeface="+mj-ea"/>
              <a:ea typeface="+mj-ea"/>
            </a:rPr>
            <a:t>                         </a:t>
          </a:r>
          <a:r>
            <a:rPr lang="zh-TW" altLang="en-US" sz="1600" b="1" u="none" dirty="0" smtClean="0">
              <a:latin typeface="+mj-ea"/>
              <a:ea typeface="+mj-ea"/>
            </a:rPr>
            <a:t>說情話</a:t>
          </a:r>
          <a:r>
            <a:rPr lang="en-US" altLang="zh-TW" sz="1600" b="1" u="none" dirty="0" smtClean="0">
              <a:latin typeface="+mj-ea"/>
              <a:ea typeface="+mj-ea"/>
            </a:rPr>
            <a:t>?</a:t>
          </a:r>
          <a:r>
            <a:rPr lang="zh-TW" altLang="en-US" sz="1600" b="1" u="none" dirty="0" smtClean="0">
              <a:latin typeface="+mj-ea"/>
              <a:ea typeface="+mj-ea"/>
            </a:rPr>
            <a:t> 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E848196E-628D-4039-B803-C6D060B331A7}" type="parTrans" cxnId="{F8DD2B3A-0018-4C67-B616-AF64EF90DE8C}">
      <dgm:prSet/>
      <dgm:spPr/>
      <dgm:t>
        <a:bodyPr/>
        <a:lstStyle/>
        <a:p>
          <a:endParaRPr lang="zh-TW" altLang="en-US"/>
        </a:p>
      </dgm:t>
    </dgm:pt>
    <dgm:pt modelId="{95A20277-B6F6-41EF-B4FE-2121A9CBAA79}" type="sibTrans" cxnId="{F8DD2B3A-0018-4C67-B616-AF64EF90DE8C}">
      <dgm:prSet/>
      <dgm:spPr/>
      <dgm:t>
        <a:bodyPr/>
        <a:lstStyle/>
        <a:p>
          <a:endParaRPr lang="zh-TW" altLang="en-US"/>
        </a:p>
      </dgm:t>
    </dgm:pt>
    <dgm:pt modelId="{10E5D7E0-7D11-4691-A784-E81DF0C8EBEE}">
      <dgm:prSet phldrT="[文字]" custT="1"/>
      <dgm:spPr/>
      <dgm:t>
        <a:bodyPr/>
        <a:lstStyle/>
        <a:p>
          <a:pPr algn="ctr"/>
          <a:r>
            <a:rPr lang="zh-TW" altLang="zh-TW" sz="1600" b="1" u="none" dirty="0" smtClean="0">
              <a:solidFill>
                <a:srgbClr val="FF0000"/>
              </a:solidFill>
              <a:latin typeface="+mj-ea"/>
              <a:ea typeface="+mj-ea"/>
            </a:rPr>
            <a:t>數位語言吸引消費者</a:t>
          </a:r>
          <a:endParaRPr lang="en-US" altLang="zh-TW" sz="1600" b="1" u="none" dirty="0" smtClean="0">
            <a:solidFill>
              <a:srgbClr val="FF0000"/>
            </a:solidFill>
            <a:latin typeface="+mj-ea"/>
            <a:ea typeface="+mj-ea"/>
          </a:endParaRPr>
        </a:p>
      </dgm:t>
    </dgm:pt>
    <dgm:pt modelId="{AD3C40FA-0E27-484A-BB5A-1614DC78EF12}" type="parTrans" cxnId="{E3D8E30F-AF1C-4C88-8745-0AE67AE55D9F}">
      <dgm:prSet/>
      <dgm:spPr/>
      <dgm:t>
        <a:bodyPr/>
        <a:lstStyle/>
        <a:p>
          <a:endParaRPr lang="zh-TW" altLang="en-US"/>
        </a:p>
      </dgm:t>
    </dgm:pt>
    <dgm:pt modelId="{BD3D776F-E077-4236-B597-87A7809A2D88}" type="sibTrans" cxnId="{E3D8E30F-AF1C-4C88-8745-0AE67AE55D9F}">
      <dgm:prSet/>
      <dgm:spPr/>
      <dgm:t>
        <a:bodyPr/>
        <a:lstStyle/>
        <a:p>
          <a:endParaRPr lang="zh-TW" altLang="en-US"/>
        </a:p>
      </dgm:t>
    </dgm:pt>
    <dgm:pt modelId="{74B38DA2-7014-4A39-8C25-1649FA0F8096}">
      <dgm:prSet phldrT="[文字]" custT="1"/>
      <dgm:spPr/>
      <dgm:t>
        <a:bodyPr/>
        <a:lstStyle/>
        <a:p>
          <a:pPr algn="ctr"/>
          <a:r>
            <a:rPr lang="zh-TW" altLang="en-US" sz="1600" b="1" u="none" dirty="0" smtClean="0">
              <a:latin typeface="+mj-ea"/>
              <a:ea typeface="+mj-ea"/>
            </a:rPr>
            <a:t>如 </a:t>
          </a:r>
          <a:r>
            <a:rPr lang="en-US" altLang="zh-TW" sz="1600" b="1" u="none" dirty="0" smtClean="0">
              <a:latin typeface="+mj-ea"/>
              <a:ea typeface="+mj-ea"/>
            </a:rPr>
            <a:t>: </a:t>
          </a:r>
          <a:r>
            <a:rPr lang="zh-TW" altLang="en-US" sz="1600" b="1" u="none" dirty="0" smtClean="0">
              <a:latin typeface="+mj-ea"/>
              <a:ea typeface="+mj-ea"/>
            </a:rPr>
            <a:t>藍瘦香菇  </a:t>
          </a:r>
          <a:r>
            <a:rPr lang="en-US" altLang="zh-TW" sz="1600" b="1" u="none" dirty="0" smtClean="0">
              <a:latin typeface="+mj-ea"/>
              <a:ea typeface="+mj-ea"/>
            </a:rPr>
            <a:t>-  </a:t>
          </a:r>
          <a:r>
            <a:rPr lang="zh-TW" altLang="en-US" sz="1600" b="1" u="none" dirty="0" smtClean="0">
              <a:latin typeface="+mj-ea"/>
              <a:ea typeface="+mj-ea"/>
            </a:rPr>
            <a:t>藍莓蛋糕聯想 </a:t>
          </a:r>
          <a:endParaRPr lang="en-US" altLang="zh-TW" sz="1600" b="1" u="none" dirty="0" smtClean="0">
            <a:latin typeface="+mj-ea"/>
            <a:ea typeface="+mj-ea"/>
          </a:endParaRPr>
        </a:p>
        <a:p>
          <a:pPr algn="ctr"/>
          <a:r>
            <a:rPr lang="zh-TW" altLang="en-US" sz="1600" b="1" u="none" dirty="0" smtClean="0">
              <a:solidFill>
                <a:srgbClr val="FF0000"/>
              </a:solidFill>
              <a:latin typeface="+mj-ea"/>
              <a:ea typeface="+mj-ea"/>
            </a:rPr>
            <a:t>社群討論挖掘商機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7B5BE1B9-158F-491F-9996-D22E3EA53AAC}" type="sibTrans" cxnId="{66E22BE9-3F58-49FA-ABCD-479ECFFE1027}">
      <dgm:prSet/>
      <dgm:spPr/>
      <dgm:t>
        <a:bodyPr/>
        <a:lstStyle/>
        <a:p>
          <a:endParaRPr lang="zh-TW" altLang="en-US"/>
        </a:p>
      </dgm:t>
    </dgm:pt>
    <dgm:pt modelId="{652E9AD8-5BEA-4492-9BCB-9066587D2975}" type="parTrans" cxnId="{66E22BE9-3F58-49FA-ABCD-479ECFFE1027}">
      <dgm:prSet/>
      <dgm:spPr/>
      <dgm:t>
        <a:bodyPr/>
        <a:lstStyle/>
        <a:p>
          <a:endParaRPr lang="zh-TW" altLang="en-US"/>
        </a:p>
      </dgm:t>
    </dgm:pt>
    <dgm:pt modelId="{A21D0075-0F84-4F3A-A696-D6C3B18ACDED}">
      <dgm:prSet phldrT="[文字]" custT="1"/>
      <dgm:spPr/>
      <dgm:t>
        <a:bodyPr/>
        <a:lstStyle/>
        <a:p>
          <a:pPr algn="ctr"/>
          <a:r>
            <a:rPr lang="zh-TW" altLang="en-US" sz="1600" b="1" u="none" dirty="0" smtClean="0">
              <a:solidFill>
                <a:srgbClr val="FF0000"/>
              </a:solidFill>
              <a:latin typeface="+mj-ea"/>
              <a:ea typeface="+mj-ea"/>
            </a:rPr>
            <a:t>社群活動創意</a:t>
          </a:r>
          <a:r>
            <a:rPr lang="zh-TW" altLang="zh-TW" sz="1600" b="1" u="none" dirty="0" smtClean="0">
              <a:solidFill>
                <a:srgbClr val="FF0000"/>
              </a:solidFill>
              <a:latin typeface="+mj-ea"/>
              <a:ea typeface="+mj-ea"/>
            </a:rPr>
            <a:t> </a:t>
          </a:r>
          <a:endParaRPr lang="en-US" altLang="zh-TW" sz="1600" b="1" u="none" dirty="0" smtClean="0">
            <a:solidFill>
              <a:srgbClr val="FF0000"/>
            </a:solidFill>
            <a:latin typeface="+mj-ea"/>
            <a:ea typeface="+mj-ea"/>
          </a:endParaRPr>
        </a:p>
      </dgm:t>
    </dgm:pt>
    <dgm:pt modelId="{0DB4882D-5672-44D3-B958-5720276F8ABC}" type="parTrans" cxnId="{561B88E8-0D6A-405C-9371-00F147D71E3E}">
      <dgm:prSet/>
      <dgm:spPr/>
      <dgm:t>
        <a:bodyPr/>
        <a:lstStyle/>
        <a:p>
          <a:endParaRPr lang="zh-TW" altLang="en-US"/>
        </a:p>
      </dgm:t>
    </dgm:pt>
    <dgm:pt modelId="{2F07CBA6-F7B7-4E81-9DDA-E1FA2A2CA6C9}" type="sibTrans" cxnId="{561B88E8-0D6A-405C-9371-00F147D71E3E}">
      <dgm:prSet/>
      <dgm:spPr/>
      <dgm:t>
        <a:bodyPr/>
        <a:lstStyle/>
        <a:p>
          <a:endParaRPr lang="zh-TW" altLang="en-US"/>
        </a:p>
      </dgm:t>
    </dgm:pt>
    <dgm:pt modelId="{748690C4-4E08-4523-BEC0-276FD13C658B}">
      <dgm:prSet phldrT="[文字]" custT="1"/>
      <dgm:spPr/>
      <dgm:t>
        <a:bodyPr/>
        <a:lstStyle/>
        <a:p>
          <a:pPr algn="ctr"/>
          <a:r>
            <a:rPr lang="zh-TW" altLang="en-US" sz="1600" b="1" u="none" dirty="0" smtClean="0">
              <a:solidFill>
                <a:srgbClr val="FF0000"/>
              </a:solidFill>
              <a:latin typeface="+mj-ea"/>
              <a:ea typeface="+mj-ea"/>
            </a:rPr>
            <a:t>貼文內容計畫</a:t>
          </a:r>
          <a:endParaRPr lang="en-US" altLang="zh-TW" sz="1600" b="1" u="none" dirty="0" smtClean="0">
            <a:solidFill>
              <a:srgbClr val="FF0000"/>
            </a:solidFill>
            <a:latin typeface="+mj-ea"/>
            <a:ea typeface="+mj-ea"/>
          </a:endParaRPr>
        </a:p>
      </dgm:t>
    </dgm:pt>
    <dgm:pt modelId="{DB4D229E-232C-4626-9A53-0EBD11097BCA}" type="parTrans" cxnId="{33457BC0-56BA-4F4B-B450-44075540E16E}">
      <dgm:prSet/>
      <dgm:spPr/>
      <dgm:t>
        <a:bodyPr/>
        <a:lstStyle/>
        <a:p>
          <a:endParaRPr lang="zh-TW" altLang="en-US"/>
        </a:p>
      </dgm:t>
    </dgm:pt>
    <dgm:pt modelId="{C48F1EA6-A23C-492E-B100-555295170E0F}" type="sibTrans" cxnId="{33457BC0-56BA-4F4B-B450-44075540E16E}">
      <dgm:prSet/>
      <dgm:spPr/>
      <dgm:t>
        <a:bodyPr/>
        <a:lstStyle/>
        <a:p>
          <a:endParaRPr lang="zh-TW" altLang="en-US"/>
        </a:p>
      </dgm:t>
    </dgm:pt>
    <dgm:pt modelId="{C926308B-D01B-4355-AB84-89A80DE196A6}">
      <dgm:prSet phldrT="[文字]" custT="1"/>
      <dgm:spPr/>
      <dgm:t>
        <a:bodyPr/>
        <a:lstStyle/>
        <a:p>
          <a:pPr algn="l"/>
          <a:r>
            <a:rPr lang="zh-TW" altLang="en-US" sz="1600" b="1" u="none" dirty="0" smtClean="0">
              <a:latin typeface="+mj-ea"/>
              <a:ea typeface="+mj-ea"/>
            </a:rPr>
            <a:t>如</a:t>
          </a:r>
          <a:r>
            <a:rPr lang="zh-TW" altLang="zh-TW" sz="1600" b="1" u="none" dirty="0" smtClean="0">
              <a:latin typeface="+mj-ea"/>
              <a:ea typeface="+mj-ea"/>
            </a:rPr>
            <a:t> </a:t>
          </a:r>
          <a:r>
            <a:rPr lang="en-US" altLang="zh-TW" sz="1600" b="1" u="none" dirty="0" smtClean="0">
              <a:latin typeface="+mj-ea"/>
              <a:ea typeface="+mj-ea"/>
            </a:rPr>
            <a:t>: </a:t>
          </a:r>
          <a:r>
            <a:rPr lang="zh-TW" altLang="zh-TW" sz="1600" b="1" u="none" dirty="0" smtClean="0">
              <a:latin typeface="+mj-ea"/>
              <a:ea typeface="+mj-ea"/>
            </a:rPr>
            <a:t>誰是甜食屆最佳龐德女郎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857E3028-C93F-4102-88D7-10EBCF27D1C5}" type="parTrans" cxnId="{CA186B5A-B2AA-4A12-A0D9-8878A5FE0DE2}">
      <dgm:prSet/>
      <dgm:spPr/>
      <dgm:t>
        <a:bodyPr/>
        <a:lstStyle/>
        <a:p>
          <a:endParaRPr lang="zh-TW" altLang="en-US"/>
        </a:p>
      </dgm:t>
    </dgm:pt>
    <dgm:pt modelId="{154E8B8A-A663-41A6-8136-D7C5A2909242}" type="sibTrans" cxnId="{CA186B5A-B2AA-4A12-A0D9-8878A5FE0DE2}">
      <dgm:prSet/>
      <dgm:spPr/>
      <dgm:t>
        <a:bodyPr/>
        <a:lstStyle/>
        <a:p>
          <a:endParaRPr lang="zh-TW" altLang="en-US"/>
        </a:p>
      </dgm:t>
    </dgm:pt>
    <dgm:pt modelId="{62CCDE15-01B2-4626-B266-2FE8F935352B}">
      <dgm:prSet phldrT="[文字]" custT="1"/>
      <dgm:spPr/>
      <dgm:t>
        <a:bodyPr/>
        <a:lstStyle/>
        <a:p>
          <a:pPr algn="l"/>
          <a:r>
            <a:rPr lang="zh-TW" altLang="en-US" sz="1600" b="1" u="none" dirty="0" smtClean="0">
              <a:latin typeface="+mj-ea"/>
              <a:ea typeface="+mj-ea"/>
            </a:rPr>
            <a:t>如 </a:t>
          </a:r>
          <a:r>
            <a:rPr lang="en-US" altLang="zh-TW" sz="1600" b="1" u="none" dirty="0" smtClean="0">
              <a:latin typeface="+mj-ea"/>
              <a:ea typeface="+mj-ea"/>
            </a:rPr>
            <a:t>: </a:t>
          </a:r>
          <a:r>
            <a:rPr lang="zh-TW" altLang="en-US" sz="1600" b="1" u="none" dirty="0" smtClean="0">
              <a:latin typeface="+mj-ea"/>
              <a:ea typeface="+mj-ea"/>
            </a:rPr>
            <a:t>七夕情人節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4A54980E-EBD6-4D0D-94BE-B82F6EE9D89C}" type="parTrans" cxnId="{E2A3AFF1-3624-4C38-AF09-0DE591CC4BBA}">
      <dgm:prSet/>
      <dgm:spPr/>
      <dgm:t>
        <a:bodyPr/>
        <a:lstStyle/>
        <a:p>
          <a:endParaRPr lang="zh-TW" altLang="en-US"/>
        </a:p>
      </dgm:t>
    </dgm:pt>
    <dgm:pt modelId="{6324FCDF-C168-4C0B-B367-B0DB4B2297B7}" type="sibTrans" cxnId="{E2A3AFF1-3624-4C38-AF09-0DE591CC4BBA}">
      <dgm:prSet/>
      <dgm:spPr/>
      <dgm:t>
        <a:bodyPr/>
        <a:lstStyle/>
        <a:p>
          <a:endParaRPr lang="zh-TW" altLang="en-US"/>
        </a:p>
      </dgm:t>
    </dgm:pt>
    <dgm:pt modelId="{DF97CB54-FCFA-4122-964E-9C5296667E5C}">
      <dgm:prSet phldrT="[文字]" custT="1"/>
      <dgm:spPr/>
      <dgm:t>
        <a:bodyPr/>
        <a:lstStyle/>
        <a:p>
          <a:pPr algn="l"/>
          <a:r>
            <a:rPr lang="zh-TW" altLang="en-US" sz="1600" b="1" u="none" dirty="0" smtClean="0">
              <a:latin typeface="+mj-ea"/>
              <a:ea typeface="+mj-ea"/>
            </a:rPr>
            <a:t>文案 </a:t>
          </a:r>
          <a:r>
            <a:rPr lang="en-US" altLang="zh-TW" sz="1600" b="1" u="none" dirty="0" smtClean="0">
              <a:latin typeface="+mj-ea"/>
              <a:ea typeface="+mj-ea"/>
            </a:rPr>
            <a:t>: </a:t>
          </a:r>
          <a:r>
            <a:rPr lang="zh-TW" altLang="en-US" sz="1600" b="1" u="none" dirty="0" smtClean="0">
              <a:latin typeface="+mj-ea"/>
              <a:ea typeface="+mj-ea"/>
            </a:rPr>
            <a:t>甜食系男孩的甜言蜜語</a:t>
          </a:r>
          <a:endParaRPr lang="en-US" altLang="zh-TW" sz="1600" b="1" u="none" dirty="0" smtClean="0">
            <a:latin typeface="+mj-ea"/>
            <a:ea typeface="+mj-ea"/>
          </a:endParaRPr>
        </a:p>
      </dgm:t>
    </dgm:pt>
    <dgm:pt modelId="{1BA274CE-13F3-42ED-8D74-E582BF24E7EA}" type="parTrans" cxnId="{1F2421A1-0F25-4B3E-8251-30FE1643F7F8}">
      <dgm:prSet/>
      <dgm:spPr/>
      <dgm:t>
        <a:bodyPr/>
        <a:lstStyle/>
        <a:p>
          <a:endParaRPr lang="zh-TW" altLang="en-US"/>
        </a:p>
      </dgm:t>
    </dgm:pt>
    <dgm:pt modelId="{70C326A3-4508-4BC6-81BE-C98C5BE07A1D}" type="sibTrans" cxnId="{1F2421A1-0F25-4B3E-8251-30FE1643F7F8}">
      <dgm:prSet/>
      <dgm:spPr/>
      <dgm:t>
        <a:bodyPr/>
        <a:lstStyle/>
        <a:p>
          <a:endParaRPr lang="zh-TW" altLang="en-US"/>
        </a:p>
      </dgm:t>
    </dgm:pt>
    <dgm:pt modelId="{9477B903-8C77-4A3F-AA49-34ED60079F13}" type="pres">
      <dgm:prSet presAssocID="{24D0C7A1-A086-4BF5-8969-00F5D39C695C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365D824-AD5D-4514-A479-314FC8846E2B}" type="pres">
      <dgm:prSet presAssocID="{C8F955D7-A3EE-4E11-A2EE-F686EB59828A}" presName="parentText1" presStyleLbl="node1" presStyleIdx="0" presStyleCnt="3" custScaleY="9267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7EC22E-27F5-41A4-A64F-DB890F0C9618}" type="pres">
      <dgm:prSet presAssocID="{C8F955D7-A3EE-4E11-A2EE-F686EB59828A}" presName="childText1" presStyleLbl="solidAlignAcc1" presStyleIdx="0" presStyleCnt="3" custScaleY="51812" custLinFactNeighborX="-417" custLinFactNeighborY="-347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15065-8EE9-45A4-BA02-E6907D866576}" type="pres">
      <dgm:prSet presAssocID="{8BCDDBAB-77E2-461E-867B-1EB898415199}" presName="parentText2" presStyleLbl="node1" presStyleIdx="1" presStyleCnt="3" custScaleY="79983" custLinFactNeighborX="-807" custLinFactNeighborY="-10442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0D4CE6-0772-46F7-9377-BC6C0AFEB223}" type="pres">
      <dgm:prSet presAssocID="{8BCDDBAB-77E2-461E-867B-1EB898415199}" presName="childText2" presStyleLbl="solidAlignAcc1" presStyleIdx="1" presStyleCnt="3" custScaleY="177449" custLinFactNeighborX="-2566" custLinFactNeighborY="239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B9B0B-79E8-4352-AD6F-A7F3EA903DD0}" type="pres">
      <dgm:prSet presAssocID="{D7B89C72-55F1-45C7-B2E6-1F6D40FE07B0}" presName="parentText3" presStyleLbl="node1" presStyleIdx="2" presStyleCnt="3" custScaleY="64343" custLinFactNeighborX="-2908" custLinFactNeighborY="-13418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C4FD38-DD74-422B-8D20-84D37493DD38}" type="pres">
      <dgm:prSet presAssocID="{D7B89C72-55F1-45C7-B2E6-1F6D40FE07B0}" presName="childText3" presStyleLbl="solidAlignAcc1" presStyleIdx="2" presStyleCnt="3" custScaleY="31192" custLinFactNeighborX="-2536" custLinFactNeighborY="-50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7DB3ABF-E8D9-4937-BE4E-7063990AA90A}" type="presOf" srcId="{62CCDE15-01B2-4626-B266-2FE8F935352B}" destId="{D40D4CE6-0772-46F7-9377-BC6C0AFEB223}" srcOrd="0" destOrd="3" presId="urn:microsoft.com/office/officeart/2009/3/layout/IncreasingArrowsProcess"/>
    <dgm:cxn modelId="{F23F6933-14F5-4065-9E14-9BF76AFF9041}" srcId="{24D0C7A1-A086-4BF5-8969-00F5D39C695C}" destId="{D7B89C72-55F1-45C7-B2E6-1F6D40FE07B0}" srcOrd="2" destOrd="0" parTransId="{D94CF6AE-8DAF-4856-8190-DC01B8403DCB}" sibTransId="{CF499B96-8FDF-4629-9E33-1F033F7FEB46}"/>
    <dgm:cxn modelId="{8067905A-B8D4-4146-BD3B-6B118F6008A5}" type="presOf" srcId="{8C0CE791-DCE6-4C83-8CAC-C7C990400508}" destId="{CAC4FD38-DD74-422B-8D20-84D37493DD38}" srcOrd="0" destOrd="0" presId="urn:microsoft.com/office/officeart/2009/3/layout/IncreasingArrowsProcess"/>
    <dgm:cxn modelId="{7C0F1A03-9C80-4B48-9757-295CA0644560}" type="presOf" srcId="{C926308B-D01B-4355-AB84-89A80DE196A6}" destId="{D40D4CE6-0772-46F7-9377-BC6C0AFEB223}" srcOrd="0" destOrd="1" presId="urn:microsoft.com/office/officeart/2009/3/layout/IncreasingArrowsProcess"/>
    <dgm:cxn modelId="{3801D8F2-CCAB-4A4D-84D9-0FE1D825D870}" type="presOf" srcId="{66105F80-1D58-4925-9B71-4E8582D59C0C}" destId="{D47EC22E-27F5-41A4-A64F-DB890F0C9618}" srcOrd="0" destOrd="1" presId="urn:microsoft.com/office/officeart/2009/3/layout/IncreasingArrowsProcess"/>
    <dgm:cxn modelId="{798679B1-9432-4D41-8DE5-F42936AA8EF7}" type="presOf" srcId="{8BCDDBAB-77E2-461E-867B-1EB898415199}" destId="{A4915065-8EE9-45A4-BA02-E6907D866576}" srcOrd="0" destOrd="0" presId="urn:microsoft.com/office/officeart/2009/3/layout/IncreasingArrowsProcess"/>
    <dgm:cxn modelId="{66E22BE9-3F58-49FA-ABCD-479ECFFE1027}" srcId="{8BCDDBAB-77E2-461E-867B-1EB898415199}" destId="{74B38DA2-7014-4A39-8C25-1649FA0F8096}" srcOrd="5" destOrd="0" parTransId="{652E9AD8-5BEA-4492-9BCB-9066587D2975}" sibTransId="{7B5BE1B9-158F-491F-9996-D22E3EA53AAC}"/>
    <dgm:cxn modelId="{6F87D035-9AFF-4994-803C-D7D24F95DC6E}" type="presOf" srcId="{7641607D-D997-4DDE-B9C0-A022E04443D2}" destId="{D40D4CE6-0772-46F7-9377-BC6C0AFEB223}" srcOrd="0" destOrd="6" presId="urn:microsoft.com/office/officeart/2009/3/layout/IncreasingArrowsProcess"/>
    <dgm:cxn modelId="{E4859F7E-1224-4717-861C-2E053673C843}" type="presOf" srcId="{C8F955D7-A3EE-4E11-A2EE-F686EB59828A}" destId="{F365D824-AD5D-4514-A479-314FC8846E2B}" srcOrd="0" destOrd="0" presId="urn:microsoft.com/office/officeart/2009/3/layout/IncreasingArrowsProcess"/>
    <dgm:cxn modelId="{19BC64E4-B68D-454A-8C96-588F87EA3FCC}" srcId="{24D0C7A1-A086-4BF5-8969-00F5D39C695C}" destId="{C8F955D7-A3EE-4E11-A2EE-F686EB59828A}" srcOrd="0" destOrd="0" parTransId="{47C66724-E7A9-402C-B73F-51A18FB6A0A3}" sibTransId="{D93E86B7-BEF2-4EF6-BB35-DE66E488EA57}"/>
    <dgm:cxn modelId="{EFE52D23-75E7-43BD-BD0A-1CD260C8D06F}" srcId="{C8F955D7-A3EE-4E11-A2EE-F686EB59828A}" destId="{66105F80-1D58-4925-9B71-4E8582D59C0C}" srcOrd="1" destOrd="0" parTransId="{DFB20C08-6B68-4301-B37E-4222E4FF96A3}" sibTransId="{58D63099-42FF-4195-B474-2FA3409637D9}"/>
    <dgm:cxn modelId="{2A12414A-1324-4792-9CBF-28080A8F50B5}" type="presOf" srcId="{24D0C7A1-A086-4BF5-8969-00F5D39C695C}" destId="{9477B903-8C77-4A3F-AA49-34ED60079F13}" srcOrd="0" destOrd="0" presId="urn:microsoft.com/office/officeart/2009/3/layout/IncreasingArrowsProcess"/>
    <dgm:cxn modelId="{561B88E8-0D6A-405C-9371-00F147D71E3E}" srcId="{8BCDDBAB-77E2-461E-867B-1EB898415199}" destId="{A21D0075-0F84-4F3A-A696-D6C3B18ACDED}" srcOrd="0" destOrd="0" parTransId="{0DB4882D-5672-44D3-B958-5720276F8ABC}" sibTransId="{2F07CBA6-F7B7-4E81-9DDA-E1FA2A2CA6C9}"/>
    <dgm:cxn modelId="{E2A3AFF1-3624-4C38-AF09-0DE591CC4BBA}" srcId="{8BCDDBAB-77E2-461E-867B-1EB898415199}" destId="{62CCDE15-01B2-4626-B266-2FE8F935352B}" srcOrd="3" destOrd="0" parTransId="{4A54980E-EBD6-4D0D-94BE-B82F6EE9D89C}" sibTransId="{6324FCDF-C168-4C0B-B367-B0DB4B2297B7}"/>
    <dgm:cxn modelId="{CEC98B1E-2873-4C06-B67D-A3B2FCFDC7DF}" srcId="{24D0C7A1-A086-4BF5-8969-00F5D39C695C}" destId="{8BCDDBAB-77E2-461E-867B-1EB898415199}" srcOrd="1" destOrd="0" parTransId="{CF077647-1283-4193-AA67-FA6EF759B855}" sibTransId="{49472C34-19EB-4F55-A6F1-455D0CB73303}"/>
    <dgm:cxn modelId="{7C11B415-B50E-4109-A02E-3B337DE06A7D}" type="presOf" srcId="{5D3B584B-65A6-4076-9CE1-51FFFF6F2C36}" destId="{D47EC22E-27F5-41A4-A64F-DB890F0C9618}" srcOrd="0" destOrd="0" presId="urn:microsoft.com/office/officeart/2009/3/layout/IncreasingArrowsProcess"/>
    <dgm:cxn modelId="{E3D8E30F-AF1C-4C88-8745-0AE67AE55D9F}" srcId="{8BCDDBAB-77E2-461E-867B-1EB898415199}" destId="{10E5D7E0-7D11-4691-A784-E81DF0C8EBEE}" srcOrd="4" destOrd="0" parTransId="{AD3C40FA-0E27-484A-BB5A-1614DC78EF12}" sibTransId="{BD3D776F-E077-4236-B597-87A7809A2D88}"/>
    <dgm:cxn modelId="{33457BC0-56BA-4F4B-B450-44075540E16E}" srcId="{8BCDDBAB-77E2-461E-867B-1EB898415199}" destId="{748690C4-4E08-4523-BEC0-276FD13C658B}" srcOrd="2" destOrd="0" parTransId="{DB4D229E-232C-4626-9A53-0EBD11097BCA}" sibTransId="{C48F1EA6-A23C-492E-B100-555295170E0F}"/>
    <dgm:cxn modelId="{012001A9-0739-4E24-8C75-29988FEB49AF}" type="presOf" srcId="{10E5D7E0-7D11-4691-A784-E81DF0C8EBEE}" destId="{D40D4CE6-0772-46F7-9377-BC6C0AFEB223}" srcOrd="0" destOrd="4" presId="urn:microsoft.com/office/officeart/2009/3/layout/IncreasingArrowsProcess"/>
    <dgm:cxn modelId="{17B87B6F-8E98-4F8A-A170-C9EF75722786}" type="presOf" srcId="{DF97CB54-FCFA-4122-964E-9C5296667E5C}" destId="{D40D4CE6-0772-46F7-9377-BC6C0AFEB223}" srcOrd="0" destOrd="7" presId="urn:microsoft.com/office/officeart/2009/3/layout/IncreasingArrowsProcess"/>
    <dgm:cxn modelId="{F8DD2B3A-0018-4C67-B616-AF64EF90DE8C}" srcId="{8BCDDBAB-77E2-461E-867B-1EB898415199}" destId="{7641607D-D997-4DDE-B9C0-A022E04443D2}" srcOrd="6" destOrd="0" parTransId="{E848196E-628D-4039-B803-C6D060B331A7}" sibTransId="{95A20277-B6F6-41EF-B4FE-2121A9CBAA79}"/>
    <dgm:cxn modelId="{E9EA9FF7-56F2-4AAD-90BF-81978EABBE1F}" srcId="{C8F955D7-A3EE-4E11-A2EE-F686EB59828A}" destId="{5D3B584B-65A6-4076-9CE1-51FFFF6F2C36}" srcOrd="0" destOrd="0" parTransId="{61A4A084-79D0-4AD9-B983-18324E5AEC5D}" sibTransId="{3A20C6EB-8717-4184-8751-24CD74A687C1}"/>
    <dgm:cxn modelId="{CA186B5A-B2AA-4A12-A0D9-8878A5FE0DE2}" srcId="{8BCDDBAB-77E2-461E-867B-1EB898415199}" destId="{C926308B-D01B-4355-AB84-89A80DE196A6}" srcOrd="1" destOrd="0" parTransId="{857E3028-C93F-4102-88D7-10EBCF27D1C5}" sibTransId="{154E8B8A-A663-41A6-8136-D7C5A2909242}"/>
    <dgm:cxn modelId="{1F2421A1-0F25-4B3E-8251-30FE1643F7F8}" srcId="{8BCDDBAB-77E2-461E-867B-1EB898415199}" destId="{DF97CB54-FCFA-4122-964E-9C5296667E5C}" srcOrd="7" destOrd="0" parTransId="{1BA274CE-13F3-42ED-8D74-E582BF24E7EA}" sibTransId="{70C326A3-4508-4BC6-81BE-C98C5BE07A1D}"/>
    <dgm:cxn modelId="{E588FDED-756A-4445-B2AC-1D0258FDD24F}" type="presOf" srcId="{748690C4-4E08-4523-BEC0-276FD13C658B}" destId="{D40D4CE6-0772-46F7-9377-BC6C0AFEB223}" srcOrd="0" destOrd="2" presId="urn:microsoft.com/office/officeart/2009/3/layout/IncreasingArrowsProcess"/>
    <dgm:cxn modelId="{CE3D123B-F601-408A-BF6B-69A12839633B}" type="presOf" srcId="{D7B89C72-55F1-45C7-B2E6-1F6D40FE07B0}" destId="{380B9B0B-79E8-4352-AD6F-A7F3EA903DD0}" srcOrd="0" destOrd="0" presId="urn:microsoft.com/office/officeart/2009/3/layout/IncreasingArrowsProcess"/>
    <dgm:cxn modelId="{A1491355-E46A-4269-A7A3-3D4067454818}" srcId="{D7B89C72-55F1-45C7-B2E6-1F6D40FE07B0}" destId="{8C0CE791-DCE6-4C83-8CAC-C7C990400508}" srcOrd="0" destOrd="0" parTransId="{976006E2-E20E-4D01-86C5-D0C88C371C03}" sibTransId="{CCD24979-715D-49E2-9CCD-E08D180AD2A5}"/>
    <dgm:cxn modelId="{5E718A64-7828-447B-A6CA-E79545F2EE4C}" type="presOf" srcId="{74B38DA2-7014-4A39-8C25-1649FA0F8096}" destId="{D40D4CE6-0772-46F7-9377-BC6C0AFEB223}" srcOrd="0" destOrd="5" presId="urn:microsoft.com/office/officeart/2009/3/layout/IncreasingArrowsProcess"/>
    <dgm:cxn modelId="{A801F211-6939-4379-BB76-2327A049DBA0}" type="presOf" srcId="{A21D0075-0F84-4F3A-A696-D6C3B18ACDED}" destId="{D40D4CE6-0772-46F7-9377-BC6C0AFEB223}" srcOrd="0" destOrd="0" presId="urn:microsoft.com/office/officeart/2009/3/layout/IncreasingArrowsProcess"/>
    <dgm:cxn modelId="{B75B0D22-9CD6-4753-9472-EDB0872E8F92}" type="presParOf" srcId="{9477B903-8C77-4A3F-AA49-34ED60079F13}" destId="{F365D824-AD5D-4514-A479-314FC8846E2B}" srcOrd="0" destOrd="0" presId="urn:microsoft.com/office/officeart/2009/3/layout/IncreasingArrowsProcess"/>
    <dgm:cxn modelId="{3341D303-BAC0-4F5A-B832-862605FA847E}" type="presParOf" srcId="{9477B903-8C77-4A3F-AA49-34ED60079F13}" destId="{D47EC22E-27F5-41A4-A64F-DB890F0C9618}" srcOrd="1" destOrd="0" presId="urn:microsoft.com/office/officeart/2009/3/layout/IncreasingArrowsProcess"/>
    <dgm:cxn modelId="{0EDA9421-5FE5-4647-81EB-B9CD78BA8B56}" type="presParOf" srcId="{9477B903-8C77-4A3F-AA49-34ED60079F13}" destId="{A4915065-8EE9-45A4-BA02-E6907D866576}" srcOrd="2" destOrd="0" presId="urn:microsoft.com/office/officeart/2009/3/layout/IncreasingArrowsProcess"/>
    <dgm:cxn modelId="{D6D4012C-B3B9-41BD-939E-4E76B3DDFF60}" type="presParOf" srcId="{9477B903-8C77-4A3F-AA49-34ED60079F13}" destId="{D40D4CE6-0772-46F7-9377-BC6C0AFEB223}" srcOrd="3" destOrd="0" presId="urn:microsoft.com/office/officeart/2009/3/layout/IncreasingArrowsProcess"/>
    <dgm:cxn modelId="{B5072AFE-EE4E-45D9-AD76-67534A315ECA}" type="presParOf" srcId="{9477B903-8C77-4A3F-AA49-34ED60079F13}" destId="{380B9B0B-79E8-4352-AD6F-A7F3EA903DD0}" srcOrd="4" destOrd="0" presId="urn:microsoft.com/office/officeart/2009/3/layout/IncreasingArrowsProcess"/>
    <dgm:cxn modelId="{AECC7737-21E0-4770-8D77-6FB58E78DF5D}" type="presParOf" srcId="{9477B903-8C77-4A3F-AA49-34ED60079F13}" destId="{CAC4FD38-DD74-422B-8D20-84D37493DD38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C15EF5-657A-4AFD-84F5-D6911DE7CD85}" type="doc">
      <dgm:prSet loTypeId="urn:microsoft.com/office/officeart/2005/8/layout/cycle8" loCatId="cycle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zh-TW" altLang="en-US"/>
        </a:p>
      </dgm:t>
    </dgm:pt>
    <dgm:pt modelId="{CD43930E-92E1-4075-9B9E-25A830580F7B}">
      <dgm:prSet phldrT="[文字]" custT="1"/>
      <dgm:spPr/>
      <dgm:t>
        <a:bodyPr/>
        <a:lstStyle/>
        <a:p>
          <a:r>
            <a:rPr lang="zh-TW" altLang="en-US" sz="2000" dirty="0" smtClean="0">
              <a:latin typeface="+mn-ea"/>
              <a:ea typeface="+mn-ea"/>
            </a:rPr>
            <a:t>產品</a:t>
          </a:r>
          <a:endParaRPr lang="zh-TW" altLang="en-US" sz="2000" dirty="0">
            <a:latin typeface="+mn-ea"/>
            <a:ea typeface="+mn-ea"/>
          </a:endParaRPr>
        </a:p>
      </dgm:t>
    </dgm:pt>
    <dgm:pt modelId="{A1B1940E-E173-4295-AB68-A00C3AB10EF9}" type="parTrans" cxnId="{5BD585A4-D27E-42E9-BE56-B0099EB99827}">
      <dgm:prSet/>
      <dgm:spPr/>
      <dgm:t>
        <a:bodyPr/>
        <a:lstStyle/>
        <a:p>
          <a:endParaRPr lang="zh-TW" altLang="en-US"/>
        </a:p>
      </dgm:t>
    </dgm:pt>
    <dgm:pt modelId="{9C98A978-58AB-4C13-842A-6F6DD6BF2BC6}" type="sibTrans" cxnId="{5BD585A4-D27E-42E9-BE56-B0099EB99827}">
      <dgm:prSet/>
      <dgm:spPr/>
      <dgm:t>
        <a:bodyPr/>
        <a:lstStyle/>
        <a:p>
          <a:endParaRPr lang="zh-TW" altLang="en-US"/>
        </a:p>
      </dgm:t>
    </dgm:pt>
    <dgm:pt modelId="{9E185D32-0DC2-4AB0-B57B-84F3A415F05F}">
      <dgm:prSet phldrT="[文字]" custT="1"/>
      <dgm:spPr/>
      <dgm:t>
        <a:bodyPr/>
        <a:lstStyle/>
        <a:p>
          <a:r>
            <a:rPr lang="zh-TW" altLang="en-US" sz="2000" dirty="0" smtClean="0">
              <a:latin typeface="+mn-ea"/>
              <a:ea typeface="+mn-ea"/>
            </a:rPr>
            <a:t>訂價</a:t>
          </a:r>
          <a:endParaRPr lang="zh-TW" altLang="en-US" sz="2000" dirty="0">
            <a:latin typeface="+mn-ea"/>
            <a:ea typeface="+mn-ea"/>
          </a:endParaRPr>
        </a:p>
      </dgm:t>
    </dgm:pt>
    <dgm:pt modelId="{C33A6236-EFC6-40C7-BEC4-EAEBDB798F34}" type="parTrans" cxnId="{C4AA4CD0-7E36-4440-B87C-C9538DA5A748}">
      <dgm:prSet/>
      <dgm:spPr/>
      <dgm:t>
        <a:bodyPr/>
        <a:lstStyle/>
        <a:p>
          <a:endParaRPr lang="zh-TW" altLang="en-US"/>
        </a:p>
      </dgm:t>
    </dgm:pt>
    <dgm:pt modelId="{A8410DE1-98A0-4230-9065-6D2915142A9D}" type="sibTrans" cxnId="{C4AA4CD0-7E36-4440-B87C-C9538DA5A748}">
      <dgm:prSet/>
      <dgm:spPr/>
      <dgm:t>
        <a:bodyPr/>
        <a:lstStyle/>
        <a:p>
          <a:endParaRPr lang="zh-TW" altLang="en-US"/>
        </a:p>
      </dgm:t>
    </dgm:pt>
    <dgm:pt modelId="{0D95D19D-5BB3-41F4-8E96-4C4E6A395954}">
      <dgm:prSet phldrT="[文字]" custT="1"/>
      <dgm:spPr/>
      <dgm:t>
        <a:bodyPr/>
        <a:lstStyle/>
        <a:p>
          <a:r>
            <a:rPr lang="zh-TW" altLang="en-US" sz="2000" dirty="0" smtClean="0">
              <a:latin typeface="+mn-ea"/>
              <a:ea typeface="+mn-ea"/>
            </a:rPr>
            <a:t>族群</a:t>
          </a:r>
          <a:endParaRPr lang="zh-TW" altLang="en-US" sz="2000" dirty="0">
            <a:latin typeface="+mn-ea"/>
            <a:ea typeface="+mn-ea"/>
          </a:endParaRPr>
        </a:p>
      </dgm:t>
    </dgm:pt>
    <dgm:pt modelId="{E85BF723-863B-4AAF-9908-78F62AB14BBD}" type="parTrans" cxnId="{BD4A38C5-9DAD-4CAB-A524-717A5B47650D}">
      <dgm:prSet/>
      <dgm:spPr/>
      <dgm:t>
        <a:bodyPr/>
        <a:lstStyle/>
        <a:p>
          <a:endParaRPr lang="zh-TW" altLang="en-US"/>
        </a:p>
      </dgm:t>
    </dgm:pt>
    <dgm:pt modelId="{8BB8A707-FA50-4473-A824-B00700280397}" type="sibTrans" cxnId="{BD4A38C5-9DAD-4CAB-A524-717A5B47650D}">
      <dgm:prSet/>
      <dgm:spPr/>
      <dgm:t>
        <a:bodyPr/>
        <a:lstStyle/>
        <a:p>
          <a:endParaRPr lang="zh-TW" altLang="en-US"/>
        </a:p>
      </dgm:t>
    </dgm:pt>
    <dgm:pt modelId="{D90C49B0-6DF9-4CDD-A6AB-7483F804BC4B}">
      <dgm:prSet phldrT="[文字]" custT="1"/>
      <dgm:spPr/>
      <dgm:t>
        <a:bodyPr/>
        <a:lstStyle/>
        <a:p>
          <a:r>
            <a:rPr lang="zh-TW" altLang="en-US" sz="2000" dirty="0" smtClean="0">
              <a:latin typeface="+mn-ea"/>
              <a:ea typeface="+mn-ea"/>
            </a:rPr>
            <a:t>習性</a:t>
          </a:r>
          <a:endParaRPr lang="zh-TW" altLang="en-US" sz="2000" dirty="0">
            <a:latin typeface="+mn-ea"/>
            <a:ea typeface="+mn-ea"/>
          </a:endParaRPr>
        </a:p>
      </dgm:t>
    </dgm:pt>
    <dgm:pt modelId="{5FDDB34B-D20F-4CCA-BCAC-2795226FA6F6}" type="parTrans" cxnId="{1AFFB694-166B-485F-8C68-63A743E0D60B}">
      <dgm:prSet/>
      <dgm:spPr/>
      <dgm:t>
        <a:bodyPr/>
        <a:lstStyle/>
        <a:p>
          <a:endParaRPr lang="zh-TW" altLang="en-US"/>
        </a:p>
      </dgm:t>
    </dgm:pt>
    <dgm:pt modelId="{F1DCDCA8-868D-4D48-8B80-C2E0E90463E0}" type="sibTrans" cxnId="{1AFFB694-166B-485F-8C68-63A743E0D60B}">
      <dgm:prSet/>
      <dgm:spPr/>
      <dgm:t>
        <a:bodyPr/>
        <a:lstStyle/>
        <a:p>
          <a:endParaRPr lang="zh-TW" altLang="en-US"/>
        </a:p>
      </dgm:t>
    </dgm:pt>
    <dgm:pt modelId="{8EDABBB7-A67C-4A50-8B08-3DA5F73B87D6}">
      <dgm:prSet phldrT="[文字]" custT="1"/>
      <dgm:spPr/>
      <dgm:t>
        <a:bodyPr/>
        <a:lstStyle/>
        <a:p>
          <a:r>
            <a:rPr lang="zh-TW" altLang="en-US" sz="2000" dirty="0" smtClean="0">
              <a:latin typeface="+mn-ea"/>
              <a:ea typeface="+mn-ea"/>
            </a:rPr>
            <a:t>消費</a:t>
          </a:r>
          <a:endParaRPr lang="zh-TW" altLang="en-US" sz="2000" dirty="0">
            <a:latin typeface="+mn-ea"/>
            <a:ea typeface="+mn-ea"/>
          </a:endParaRPr>
        </a:p>
      </dgm:t>
    </dgm:pt>
    <dgm:pt modelId="{4FA204D5-CBAC-4466-BF6C-CF3F5F42F112}" type="parTrans" cxnId="{C699DDBE-5215-416A-B635-7FE6AFCFEEF4}">
      <dgm:prSet/>
      <dgm:spPr/>
      <dgm:t>
        <a:bodyPr/>
        <a:lstStyle/>
        <a:p>
          <a:endParaRPr lang="zh-TW" altLang="en-US"/>
        </a:p>
      </dgm:t>
    </dgm:pt>
    <dgm:pt modelId="{869B90B3-B067-4DE6-8985-296D1F728A0B}" type="sibTrans" cxnId="{C699DDBE-5215-416A-B635-7FE6AFCFEEF4}">
      <dgm:prSet/>
      <dgm:spPr/>
      <dgm:t>
        <a:bodyPr/>
        <a:lstStyle/>
        <a:p>
          <a:endParaRPr lang="zh-TW" altLang="en-US"/>
        </a:p>
      </dgm:t>
    </dgm:pt>
    <dgm:pt modelId="{BBE66145-8B48-4573-B2AF-5ABE741674CD}" type="pres">
      <dgm:prSet presAssocID="{09C15EF5-657A-4AFD-84F5-D6911DE7CD8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D3FB6E6-0322-42E3-9DB8-362489C223A4}" type="pres">
      <dgm:prSet presAssocID="{09C15EF5-657A-4AFD-84F5-D6911DE7CD85}" presName="wedge1" presStyleLbl="node1" presStyleIdx="0" presStyleCnt="5"/>
      <dgm:spPr/>
      <dgm:t>
        <a:bodyPr/>
        <a:lstStyle/>
        <a:p>
          <a:endParaRPr lang="zh-TW" altLang="en-US"/>
        </a:p>
      </dgm:t>
    </dgm:pt>
    <dgm:pt modelId="{03FB145C-BF94-4876-BAB7-61F9CF1A03FF}" type="pres">
      <dgm:prSet presAssocID="{09C15EF5-657A-4AFD-84F5-D6911DE7CD85}" presName="dummy1a" presStyleCnt="0"/>
      <dgm:spPr/>
      <dgm:t>
        <a:bodyPr/>
        <a:lstStyle/>
        <a:p>
          <a:endParaRPr lang="zh-TW" altLang="en-US"/>
        </a:p>
      </dgm:t>
    </dgm:pt>
    <dgm:pt modelId="{4B6AC9D9-DD8B-4B68-A4B2-40D25B6E477B}" type="pres">
      <dgm:prSet presAssocID="{09C15EF5-657A-4AFD-84F5-D6911DE7CD85}" presName="dummy1b" presStyleCnt="0"/>
      <dgm:spPr/>
      <dgm:t>
        <a:bodyPr/>
        <a:lstStyle/>
        <a:p>
          <a:endParaRPr lang="zh-TW" altLang="en-US"/>
        </a:p>
      </dgm:t>
    </dgm:pt>
    <dgm:pt modelId="{A6036297-8FCD-4D4C-BB45-29194D2DCD75}" type="pres">
      <dgm:prSet presAssocID="{09C15EF5-657A-4AFD-84F5-D6911DE7CD85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648558-5E5B-4866-90F5-1F3170820478}" type="pres">
      <dgm:prSet presAssocID="{09C15EF5-657A-4AFD-84F5-D6911DE7CD85}" presName="wedge2" presStyleLbl="node1" presStyleIdx="1" presStyleCnt="5"/>
      <dgm:spPr/>
      <dgm:t>
        <a:bodyPr/>
        <a:lstStyle/>
        <a:p>
          <a:endParaRPr lang="zh-TW" altLang="en-US"/>
        </a:p>
      </dgm:t>
    </dgm:pt>
    <dgm:pt modelId="{F58CC7FA-F55F-4F8A-B419-B9E299772A2A}" type="pres">
      <dgm:prSet presAssocID="{09C15EF5-657A-4AFD-84F5-D6911DE7CD85}" presName="dummy2a" presStyleCnt="0"/>
      <dgm:spPr/>
      <dgm:t>
        <a:bodyPr/>
        <a:lstStyle/>
        <a:p>
          <a:endParaRPr lang="zh-TW" altLang="en-US"/>
        </a:p>
      </dgm:t>
    </dgm:pt>
    <dgm:pt modelId="{604D0513-AD80-4DB9-A2B6-2C6A33B306B1}" type="pres">
      <dgm:prSet presAssocID="{09C15EF5-657A-4AFD-84F5-D6911DE7CD85}" presName="dummy2b" presStyleCnt="0"/>
      <dgm:spPr/>
      <dgm:t>
        <a:bodyPr/>
        <a:lstStyle/>
        <a:p>
          <a:endParaRPr lang="zh-TW" altLang="en-US"/>
        </a:p>
      </dgm:t>
    </dgm:pt>
    <dgm:pt modelId="{1AD18C11-614A-437D-838B-9CC5793A824E}" type="pres">
      <dgm:prSet presAssocID="{09C15EF5-657A-4AFD-84F5-D6911DE7CD85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D13504-4087-4207-A6D4-F93217B6BB89}" type="pres">
      <dgm:prSet presAssocID="{09C15EF5-657A-4AFD-84F5-D6911DE7CD85}" presName="wedge3" presStyleLbl="node1" presStyleIdx="2" presStyleCnt="5"/>
      <dgm:spPr/>
      <dgm:t>
        <a:bodyPr/>
        <a:lstStyle/>
        <a:p>
          <a:endParaRPr lang="zh-TW" altLang="en-US"/>
        </a:p>
      </dgm:t>
    </dgm:pt>
    <dgm:pt modelId="{1357F336-BD86-43C6-935D-8D0E560D79C8}" type="pres">
      <dgm:prSet presAssocID="{09C15EF5-657A-4AFD-84F5-D6911DE7CD85}" presName="dummy3a" presStyleCnt="0"/>
      <dgm:spPr/>
      <dgm:t>
        <a:bodyPr/>
        <a:lstStyle/>
        <a:p>
          <a:endParaRPr lang="zh-TW" altLang="en-US"/>
        </a:p>
      </dgm:t>
    </dgm:pt>
    <dgm:pt modelId="{83D2B347-346B-4845-BCFA-D9CF21DA0050}" type="pres">
      <dgm:prSet presAssocID="{09C15EF5-657A-4AFD-84F5-D6911DE7CD85}" presName="dummy3b" presStyleCnt="0"/>
      <dgm:spPr/>
      <dgm:t>
        <a:bodyPr/>
        <a:lstStyle/>
        <a:p>
          <a:endParaRPr lang="zh-TW" altLang="en-US"/>
        </a:p>
      </dgm:t>
    </dgm:pt>
    <dgm:pt modelId="{9C681D65-35A1-42AE-8C6D-8A351E8A51DF}" type="pres">
      <dgm:prSet presAssocID="{09C15EF5-657A-4AFD-84F5-D6911DE7CD85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737632-1030-4076-A93A-3B44ACDA1564}" type="pres">
      <dgm:prSet presAssocID="{09C15EF5-657A-4AFD-84F5-D6911DE7CD85}" presName="wedge4" presStyleLbl="node1" presStyleIdx="3" presStyleCnt="5"/>
      <dgm:spPr/>
      <dgm:t>
        <a:bodyPr/>
        <a:lstStyle/>
        <a:p>
          <a:endParaRPr lang="zh-TW" altLang="en-US"/>
        </a:p>
      </dgm:t>
    </dgm:pt>
    <dgm:pt modelId="{F30C8EF8-0CC9-480A-88F2-D2380F0AD64F}" type="pres">
      <dgm:prSet presAssocID="{09C15EF5-657A-4AFD-84F5-D6911DE7CD85}" presName="dummy4a" presStyleCnt="0"/>
      <dgm:spPr/>
      <dgm:t>
        <a:bodyPr/>
        <a:lstStyle/>
        <a:p>
          <a:endParaRPr lang="zh-TW" altLang="en-US"/>
        </a:p>
      </dgm:t>
    </dgm:pt>
    <dgm:pt modelId="{EFB5B58F-65BF-43C1-AB78-B871F5A512C6}" type="pres">
      <dgm:prSet presAssocID="{09C15EF5-657A-4AFD-84F5-D6911DE7CD85}" presName="dummy4b" presStyleCnt="0"/>
      <dgm:spPr/>
      <dgm:t>
        <a:bodyPr/>
        <a:lstStyle/>
        <a:p>
          <a:endParaRPr lang="zh-TW" altLang="en-US"/>
        </a:p>
      </dgm:t>
    </dgm:pt>
    <dgm:pt modelId="{6CAFC956-76DA-4EFD-98CF-C5F24685DC8E}" type="pres">
      <dgm:prSet presAssocID="{09C15EF5-657A-4AFD-84F5-D6911DE7CD85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6E5633-9761-4D73-92EC-F5133EC2249C}" type="pres">
      <dgm:prSet presAssocID="{09C15EF5-657A-4AFD-84F5-D6911DE7CD85}" presName="wedge5" presStyleLbl="node1" presStyleIdx="4" presStyleCnt="5"/>
      <dgm:spPr/>
      <dgm:t>
        <a:bodyPr/>
        <a:lstStyle/>
        <a:p>
          <a:endParaRPr lang="zh-TW" altLang="en-US"/>
        </a:p>
      </dgm:t>
    </dgm:pt>
    <dgm:pt modelId="{DF615A92-DB0E-46BD-B396-C06C3A2F49A6}" type="pres">
      <dgm:prSet presAssocID="{09C15EF5-657A-4AFD-84F5-D6911DE7CD85}" presName="dummy5a" presStyleCnt="0"/>
      <dgm:spPr/>
      <dgm:t>
        <a:bodyPr/>
        <a:lstStyle/>
        <a:p>
          <a:endParaRPr lang="zh-TW" altLang="en-US"/>
        </a:p>
      </dgm:t>
    </dgm:pt>
    <dgm:pt modelId="{E6866C86-FE45-4D37-982F-3A37BF395A8D}" type="pres">
      <dgm:prSet presAssocID="{09C15EF5-657A-4AFD-84F5-D6911DE7CD85}" presName="dummy5b" presStyleCnt="0"/>
      <dgm:spPr/>
      <dgm:t>
        <a:bodyPr/>
        <a:lstStyle/>
        <a:p>
          <a:endParaRPr lang="zh-TW" altLang="en-US"/>
        </a:p>
      </dgm:t>
    </dgm:pt>
    <dgm:pt modelId="{853C26F3-40E7-4C47-BA89-6CE34306F74F}" type="pres">
      <dgm:prSet presAssocID="{09C15EF5-657A-4AFD-84F5-D6911DE7CD85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B0367B-8D6E-46E4-8B15-1F3C02D55FEB}" type="pres">
      <dgm:prSet presAssocID="{869B90B3-B067-4DE6-8985-296D1F728A0B}" presName="arrowWedge1" presStyleLbl="fgSibTrans2D1" presStyleIdx="0" presStyleCnt="5"/>
      <dgm:spPr/>
      <dgm:t>
        <a:bodyPr/>
        <a:lstStyle/>
        <a:p>
          <a:endParaRPr lang="zh-TW" altLang="en-US"/>
        </a:p>
      </dgm:t>
    </dgm:pt>
    <dgm:pt modelId="{33992481-4AC2-49E6-9D1C-8FFA03842DAD}" type="pres">
      <dgm:prSet presAssocID="{9C98A978-58AB-4C13-842A-6F6DD6BF2BC6}" presName="arrowWedge2" presStyleLbl="fgSibTrans2D1" presStyleIdx="1" presStyleCnt="5"/>
      <dgm:spPr/>
      <dgm:t>
        <a:bodyPr/>
        <a:lstStyle/>
        <a:p>
          <a:endParaRPr lang="zh-TW" altLang="en-US"/>
        </a:p>
      </dgm:t>
    </dgm:pt>
    <dgm:pt modelId="{B90BEB9E-6FE5-4722-93EA-F58D48F33CBA}" type="pres">
      <dgm:prSet presAssocID="{A8410DE1-98A0-4230-9065-6D2915142A9D}" presName="arrowWedge3" presStyleLbl="fgSibTrans2D1" presStyleIdx="2" presStyleCnt="5" custLinFactNeighborX="-1200" custLinFactNeighborY="-2081"/>
      <dgm:spPr/>
      <dgm:t>
        <a:bodyPr/>
        <a:lstStyle/>
        <a:p>
          <a:endParaRPr lang="zh-TW" altLang="en-US"/>
        </a:p>
      </dgm:t>
    </dgm:pt>
    <dgm:pt modelId="{65544E63-F76B-4D78-98D1-2E4890307CFF}" type="pres">
      <dgm:prSet presAssocID="{8BB8A707-FA50-4473-A824-B00700280397}" presName="arrowWedge4" presStyleLbl="fgSibTrans2D1" presStyleIdx="3" presStyleCnt="5"/>
      <dgm:spPr/>
      <dgm:t>
        <a:bodyPr/>
        <a:lstStyle/>
        <a:p>
          <a:endParaRPr lang="zh-TW" altLang="en-US"/>
        </a:p>
      </dgm:t>
    </dgm:pt>
    <dgm:pt modelId="{54013076-0AD9-4986-ABCD-4C48E726287D}" type="pres">
      <dgm:prSet presAssocID="{F1DCDCA8-868D-4D48-8B80-C2E0E90463E0}" presName="arrowWedge5" presStyleLbl="fgSibTrans2D1" presStyleIdx="4" presStyleCnt="5"/>
      <dgm:spPr/>
      <dgm:t>
        <a:bodyPr/>
        <a:lstStyle/>
        <a:p>
          <a:endParaRPr lang="zh-TW" altLang="en-US"/>
        </a:p>
      </dgm:t>
    </dgm:pt>
  </dgm:ptLst>
  <dgm:cxnLst>
    <dgm:cxn modelId="{9EE70C46-E5F9-46ED-BC95-2A50CC7D42B4}" type="presOf" srcId="{D90C49B0-6DF9-4CDD-A6AB-7483F804BC4B}" destId="{896E5633-9761-4D73-92EC-F5133EC2249C}" srcOrd="0" destOrd="0" presId="urn:microsoft.com/office/officeart/2005/8/layout/cycle8"/>
    <dgm:cxn modelId="{1981350A-9372-435E-BB5E-5E9D74B1EEFF}" type="presOf" srcId="{9E185D32-0DC2-4AB0-B57B-84F3A415F05F}" destId="{9C681D65-35A1-42AE-8C6D-8A351E8A51DF}" srcOrd="1" destOrd="0" presId="urn:microsoft.com/office/officeart/2005/8/layout/cycle8"/>
    <dgm:cxn modelId="{EDC61211-3EBC-41A1-8564-F330C1C429E1}" type="presOf" srcId="{D90C49B0-6DF9-4CDD-A6AB-7483F804BC4B}" destId="{853C26F3-40E7-4C47-BA89-6CE34306F74F}" srcOrd="1" destOrd="0" presId="urn:microsoft.com/office/officeart/2005/8/layout/cycle8"/>
    <dgm:cxn modelId="{0BA7E20E-1DB4-46B4-9896-FEE7627549D5}" type="presOf" srcId="{0D95D19D-5BB3-41F4-8E96-4C4E6A395954}" destId="{6CAFC956-76DA-4EFD-98CF-C5F24685DC8E}" srcOrd="1" destOrd="0" presId="urn:microsoft.com/office/officeart/2005/8/layout/cycle8"/>
    <dgm:cxn modelId="{65EB2F9F-51DE-4111-A5EE-2DD92EB92EE2}" type="presOf" srcId="{CD43930E-92E1-4075-9B9E-25A830580F7B}" destId="{8B648558-5E5B-4866-90F5-1F3170820478}" srcOrd="0" destOrd="0" presId="urn:microsoft.com/office/officeart/2005/8/layout/cycle8"/>
    <dgm:cxn modelId="{5BD585A4-D27E-42E9-BE56-B0099EB99827}" srcId="{09C15EF5-657A-4AFD-84F5-D6911DE7CD85}" destId="{CD43930E-92E1-4075-9B9E-25A830580F7B}" srcOrd="1" destOrd="0" parTransId="{A1B1940E-E173-4295-AB68-A00C3AB10EF9}" sibTransId="{9C98A978-58AB-4C13-842A-6F6DD6BF2BC6}"/>
    <dgm:cxn modelId="{BD4A38C5-9DAD-4CAB-A524-717A5B47650D}" srcId="{09C15EF5-657A-4AFD-84F5-D6911DE7CD85}" destId="{0D95D19D-5BB3-41F4-8E96-4C4E6A395954}" srcOrd="3" destOrd="0" parTransId="{E85BF723-863B-4AAF-9908-78F62AB14BBD}" sibTransId="{8BB8A707-FA50-4473-A824-B00700280397}"/>
    <dgm:cxn modelId="{C4AA4CD0-7E36-4440-B87C-C9538DA5A748}" srcId="{09C15EF5-657A-4AFD-84F5-D6911DE7CD85}" destId="{9E185D32-0DC2-4AB0-B57B-84F3A415F05F}" srcOrd="2" destOrd="0" parTransId="{C33A6236-EFC6-40C7-BEC4-EAEBDB798F34}" sibTransId="{A8410DE1-98A0-4230-9065-6D2915142A9D}"/>
    <dgm:cxn modelId="{1AFFB694-166B-485F-8C68-63A743E0D60B}" srcId="{09C15EF5-657A-4AFD-84F5-D6911DE7CD85}" destId="{D90C49B0-6DF9-4CDD-A6AB-7483F804BC4B}" srcOrd="4" destOrd="0" parTransId="{5FDDB34B-D20F-4CCA-BCAC-2795226FA6F6}" sibTransId="{F1DCDCA8-868D-4D48-8B80-C2E0E90463E0}"/>
    <dgm:cxn modelId="{6DB564E1-E0C2-4AF2-9641-45C7A3B1433B}" type="presOf" srcId="{0D95D19D-5BB3-41F4-8E96-4C4E6A395954}" destId="{29737632-1030-4076-A93A-3B44ACDA1564}" srcOrd="0" destOrd="0" presId="urn:microsoft.com/office/officeart/2005/8/layout/cycle8"/>
    <dgm:cxn modelId="{AE8C0A65-F031-4B56-A70C-5E1715318469}" type="presOf" srcId="{CD43930E-92E1-4075-9B9E-25A830580F7B}" destId="{1AD18C11-614A-437D-838B-9CC5793A824E}" srcOrd="1" destOrd="0" presId="urn:microsoft.com/office/officeart/2005/8/layout/cycle8"/>
    <dgm:cxn modelId="{A37D59EF-4E3E-4AC2-B683-49230122F665}" type="presOf" srcId="{8EDABBB7-A67C-4A50-8B08-3DA5F73B87D6}" destId="{5D3FB6E6-0322-42E3-9DB8-362489C223A4}" srcOrd="0" destOrd="0" presId="urn:microsoft.com/office/officeart/2005/8/layout/cycle8"/>
    <dgm:cxn modelId="{C699DDBE-5215-416A-B635-7FE6AFCFEEF4}" srcId="{09C15EF5-657A-4AFD-84F5-D6911DE7CD85}" destId="{8EDABBB7-A67C-4A50-8B08-3DA5F73B87D6}" srcOrd="0" destOrd="0" parTransId="{4FA204D5-CBAC-4466-BF6C-CF3F5F42F112}" sibTransId="{869B90B3-B067-4DE6-8985-296D1F728A0B}"/>
    <dgm:cxn modelId="{92018F85-8AF0-439C-ADB1-5F981C3E3297}" type="presOf" srcId="{8EDABBB7-A67C-4A50-8B08-3DA5F73B87D6}" destId="{A6036297-8FCD-4D4C-BB45-29194D2DCD75}" srcOrd="1" destOrd="0" presId="urn:microsoft.com/office/officeart/2005/8/layout/cycle8"/>
    <dgm:cxn modelId="{24E5EB68-8E4D-4553-9D34-669378FB2C87}" type="presOf" srcId="{09C15EF5-657A-4AFD-84F5-D6911DE7CD85}" destId="{BBE66145-8B48-4573-B2AF-5ABE741674CD}" srcOrd="0" destOrd="0" presId="urn:microsoft.com/office/officeart/2005/8/layout/cycle8"/>
    <dgm:cxn modelId="{10FC397B-D947-4E2C-A498-1B1956DFD59B}" type="presOf" srcId="{9E185D32-0DC2-4AB0-B57B-84F3A415F05F}" destId="{29D13504-4087-4207-A6D4-F93217B6BB89}" srcOrd="0" destOrd="0" presId="urn:microsoft.com/office/officeart/2005/8/layout/cycle8"/>
    <dgm:cxn modelId="{64D2346D-61DA-4E0D-952D-AEC360C7E54E}" type="presParOf" srcId="{BBE66145-8B48-4573-B2AF-5ABE741674CD}" destId="{5D3FB6E6-0322-42E3-9DB8-362489C223A4}" srcOrd="0" destOrd="0" presId="urn:microsoft.com/office/officeart/2005/8/layout/cycle8"/>
    <dgm:cxn modelId="{AE35624C-CD60-46E8-95F0-26162CF85633}" type="presParOf" srcId="{BBE66145-8B48-4573-B2AF-5ABE741674CD}" destId="{03FB145C-BF94-4876-BAB7-61F9CF1A03FF}" srcOrd="1" destOrd="0" presId="urn:microsoft.com/office/officeart/2005/8/layout/cycle8"/>
    <dgm:cxn modelId="{F3B3ED20-905D-47A4-A8B6-08252766B36E}" type="presParOf" srcId="{BBE66145-8B48-4573-B2AF-5ABE741674CD}" destId="{4B6AC9D9-DD8B-4B68-A4B2-40D25B6E477B}" srcOrd="2" destOrd="0" presId="urn:microsoft.com/office/officeart/2005/8/layout/cycle8"/>
    <dgm:cxn modelId="{2C136BA9-6946-4F46-8209-E5FEFE314321}" type="presParOf" srcId="{BBE66145-8B48-4573-B2AF-5ABE741674CD}" destId="{A6036297-8FCD-4D4C-BB45-29194D2DCD75}" srcOrd="3" destOrd="0" presId="urn:microsoft.com/office/officeart/2005/8/layout/cycle8"/>
    <dgm:cxn modelId="{43EC990F-EFF1-475A-BE9A-E7F71767C3DA}" type="presParOf" srcId="{BBE66145-8B48-4573-B2AF-5ABE741674CD}" destId="{8B648558-5E5B-4866-90F5-1F3170820478}" srcOrd="4" destOrd="0" presId="urn:microsoft.com/office/officeart/2005/8/layout/cycle8"/>
    <dgm:cxn modelId="{D6FA63B9-32B9-4EE6-BFDB-A120814BE7A3}" type="presParOf" srcId="{BBE66145-8B48-4573-B2AF-5ABE741674CD}" destId="{F58CC7FA-F55F-4F8A-B419-B9E299772A2A}" srcOrd="5" destOrd="0" presId="urn:microsoft.com/office/officeart/2005/8/layout/cycle8"/>
    <dgm:cxn modelId="{6CB94068-60E8-4559-8C5D-90E6EF5E94CA}" type="presParOf" srcId="{BBE66145-8B48-4573-B2AF-5ABE741674CD}" destId="{604D0513-AD80-4DB9-A2B6-2C6A33B306B1}" srcOrd="6" destOrd="0" presId="urn:microsoft.com/office/officeart/2005/8/layout/cycle8"/>
    <dgm:cxn modelId="{01CF4A25-E7F1-44B4-A161-592761CE6F14}" type="presParOf" srcId="{BBE66145-8B48-4573-B2AF-5ABE741674CD}" destId="{1AD18C11-614A-437D-838B-9CC5793A824E}" srcOrd="7" destOrd="0" presId="urn:microsoft.com/office/officeart/2005/8/layout/cycle8"/>
    <dgm:cxn modelId="{BF759644-B6F0-4B41-91E3-05A32731D561}" type="presParOf" srcId="{BBE66145-8B48-4573-B2AF-5ABE741674CD}" destId="{29D13504-4087-4207-A6D4-F93217B6BB89}" srcOrd="8" destOrd="0" presId="urn:microsoft.com/office/officeart/2005/8/layout/cycle8"/>
    <dgm:cxn modelId="{4C0F2DF1-0CF6-4744-A5D4-299F3BE73E7F}" type="presParOf" srcId="{BBE66145-8B48-4573-B2AF-5ABE741674CD}" destId="{1357F336-BD86-43C6-935D-8D0E560D79C8}" srcOrd="9" destOrd="0" presId="urn:microsoft.com/office/officeart/2005/8/layout/cycle8"/>
    <dgm:cxn modelId="{C01C2146-E2AA-4D55-8DF0-824A55E2AC07}" type="presParOf" srcId="{BBE66145-8B48-4573-B2AF-5ABE741674CD}" destId="{83D2B347-346B-4845-BCFA-D9CF21DA0050}" srcOrd="10" destOrd="0" presId="urn:microsoft.com/office/officeart/2005/8/layout/cycle8"/>
    <dgm:cxn modelId="{6C2F6207-6297-4292-84ED-DCA11C4DA062}" type="presParOf" srcId="{BBE66145-8B48-4573-B2AF-5ABE741674CD}" destId="{9C681D65-35A1-42AE-8C6D-8A351E8A51DF}" srcOrd="11" destOrd="0" presId="urn:microsoft.com/office/officeart/2005/8/layout/cycle8"/>
    <dgm:cxn modelId="{B3AE568B-6BF7-47BA-8B11-C3CF1A2F7175}" type="presParOf" srcId="{BBE66145-8B48-4573-B2AF-5ABE741674CD}" destId="{29737632-1030-4076-A93A-3B44ACDA1564}" srcOrd="12" destOrd="0" presId="urn:microsoft.com/office/officeart/2005/8/layout/cycle8"/>
    <dgm:cxn modelId="{6DA6E6B7-7056-4901-BDDA-F1C2833410F2}" type="presParOf" srcId="{BBE66145-8B48-4573-B2AF-5ABE741674CD}" destId="{F30C8EF8-0CC9-480A-88F2-D2380F0AD64F}" srcOrd="13" destOrd="0" presId="urn:microsoft.com/office/officeart/2005/8/layout/cycle8"/>
    <dgm:cxn modelId="{B012F33F-974C-4154-8FDB-50207555301C}" type="presParOf" srcId="{BBE66145-8B48-4573-B2AF-5ABE741674CD}" destId="{EFB5B58F-65BF-43C1-AB78-B871F5A512C6}" srcOrd="14" destOrd="0" presId="urn:microsoft.com/office/officeart/2005/8/layout/cycle8"/>
    <dgm:cxn modelId="{18C999E1-BF7F-4AAF-BCC1-FBD051CAF653}" type="presParOf" srcId="{BBE66145-8B48-4573-B2AF-5ABE741674CD}" destId="{6CAFC956-76DA-4EFD-98CF-C5F24685DC8E}" srcOrd="15" destOrd="0" presId="urn:microsoft.com/office/officeart/2005/8/layout/cycle8"/>
    <dgm:cxn modelId="{49A8EC60-0349-4A1E-AAF9-3467D34126F1}" type="presParOf" srcId="{BBE66145-8B48-4573-B2AF-5ABE741674CD}" destId="{896E5633-9761-4D73-92EC-F5133EC2249C}" srcOrd="16" destOrd="0" presId="urn:microsoft.com/office/officeart/2005/8/layout/cycle8"/>
    <dgm:cxn modelId="{557AD6E8-256F-4E7E-81A4-96AFE36FDE5B}" type="presParOf" srcId="{BBE66145-8B48-4573-B2AF-5ABE741674CD}" destId="{DF615A92-DB0E-46BD-B396-C06C3A2F49A6}" srcOrd="17" destOrd="0" presId="urn:microsoft.com/office/officeart/2005/8/layout/cycle8"/>
    <dgm:cxn modelId="{22135713-99FA-4405-BFEE-46150916AC53}" type="presParOf" srcId="{BBE66145-8B48-4573-B2AF-5ABE741674CD}" destId="{E6866C86-FE45-4D37-982F-3A37BF395A8D}" srcOrd="18" destOrd="0" presId="urn:microsoft.com/office/officeart/2005/8/layout/cycle8"/>
    <dgm:cxn modelId="{405DF2E0-040F-4C14-95B0-33B301EEAA69}" type="presParOf" srcId="{BBE66145-8B48-4573-B2AF-5ABE741674CD}" destId="{853C26F3-40E7-4C47-BA89-6CE34306F74F}" srcOrd="19" destOrd="0" presId="urn:microsoft.com/office/officeart/2005/8/layout/cycle8"/>
    <dgm:cxn modelId="{B1966150-635A-4FC4-908B-DDFA7C2399A1}" type="presParOf" srcId="{BBE66145-8B48-4573-B2AF-5ABE741674CD}" destId="{54B0367B-8D6E-46E4-8B15-1F3C02D55FEB}" srcOrd="20" destOrd="0" presId="urn:microsoft.com/office/officeart/2005/8/layout/cycle8"/>
    <dgm:cxn modelId="{491DC37D-4F41-4A01-A454-11A2F66D9C0E}" type="presParOf" srcId="{BBE66145-8B48-4573-B2AF-5ABE741674CD}" destId="{33992481-4AC2-49E6-9D1C-8FFA03842DAD}" srcOrd="21" destOrd="0" presId="urn:microsoft.com/office/officeart/2005/8/layout/cycle8"/>
    <dgm:cxn modelId="{360A5441-57B9-47EF-BE6C-7B2DA4C4AB66}" type="presParOf" srcId="{BBE66145-8B48-4573-B2AF-5ABE741674CD}" destId="{B90BEB9E-6FE5-4722-93EA-F58D48F33CBA}" srcOrd="22" destOrd="0" presId="urn:microsoft.com/office/officeart/2005/8/layout/cycle8"/>
    <dgm:cxn modelId="{7C16DC73-47DD-46A5-BDD4-D0BC183706D2}" type="presParOf" srcId="{BBE66145-8B48-4573-B2AF-5ABE741674CD}" destId="{65544E63-F76B-4D78-98D1-2E4890307CFF}" srcOrd="23" destOrd="0" presId="urn:microsoft.com/office/officeart/2005/8/layout/cycle8"/>
    <dgm:cxn modelId="{0E61DA43-828B-451C-8B4F-1935BD4E85D9}" type="presParOf" srcId="{BBE66145-8B48-4573-B2AF-5ABE741674CD}" destId="{54013076-0AD9-4986-ABCD-4C48E726287D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D32E25-E26D-4760-AC3E-4BC83229A3AE}" type="doc">
      <dgm:prSet loTypeId="urn:microsoft.com/office/officeart/2005/8/layout/cycle4" loCatId="cycle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D1B4E7CC-1808-4A38-8C16-3EA443F06083}">
      <dgm:prSet phldrT="[文字]"/>
      <dgm:spPr/>
      <dgm:t>
        <a:bodyPr/>
        <a:lstStyle/>
        <a:p>
          <a:r>
            <a:rPr lang="zh-TW" altLang="en-US" b="1" dirty="0" smtClean="0">
              <a:latin typeface="+mn-ea"/>
              <a:ea typeface="+mn-ea"/>
            </a:rPr>
            <a:t>提案</a:t>
          </a:r>
          <a:endParaRPr lang="en-US" altLang="zh-TW" b="1" dirty="0" smtClean="0">
            <a:latin typeface="+mn-ea"/>
            <a:ea typeface="+mn-ea"/>
          </a:endParaRPr>
        </a:p>
        <a:p>
          <a:r>
            <a:rPr lang="zh-TW" altLang="en-US" b="1" dirty="0" smtClean="0">
              <a:latin typeface="+mn-ea"/>
              <a:ea typeface="+mn-ea"/>
            </a:rPr>
            <a:t>目的</a:t>
          </a:r>
          <a:endParaRPr lang="zh-TW" altLang="en-US" dirty="0">
            <a:latin typeface="+mn-ea"/>
            <a:ea typeface="+mn-ea"/>
          </a:endParaRPr>
        </a:p>
      </dgm:t>
    </dgm:pt>
    <dgm:pt modelId="{E09CF434-D417-4751-98B0-CAFEC0298C84}" type="parTrans" cxnId="{A5F8DEE8-A926-4FFE-8F73-58932E83DA07}">
      <dgm:prSet/>
      <dgm:spPr/>
      <dgm:t>
        <a:bodyPr/>
        <a:lstStyle/>
        <a:p>
          <a:endParaRPr lang="zh-TW" altLang="en-US"/>
        </a:p>
      </dgm:t>
    </dgm:pt>
    <dgm:pt modelId="{8DA9BC00-8B47-4D70-A52E-E52C77B4B72A}" type="sibTrans" cxnId="{A5F8DEE8-A926-4FFE-8F73-58932E83DA07}">
      <dgm:prSet/>
      <dgm:spPr/>
      <dgm:t>
        <a:bodyPr/>
        <a:lstStyle/>
        <a:p>
          <a:endParaRPr lang="zh-TW" altLang="en-US"/>
        </a:p>
      </dgm:t>
    </dgm:pt>
    <dgm:pt modelId="{2828604A-97D8-4B2B-99BC-54D9DEC44AAD}">
      <dgm:prSet phldrT="[文字]"/>
      <dgm:spPr/>
      <dgm:t>
        <a:bodyPr/>
        <a:lstStyle/>
        <a:p>
          <a:r>
            <a:rPr lang="zh-TW" altLang="en-US" dirty="0" smtClean="0">
              <a:latin typeface="+mn-ea"/>
              <a:ea typeface="+mn-ea"/>
            </a:rPr>
            <a:t>開店創業          </a:t>
          </a:r>
          <a:endParaRPr lang="zh-TW" altLang="en-US" dirty="0">
            <a:latin typeface="+mn-ea"/>
            <a:ea typeface="+mn-ea"/>
          </a:endParaRPr>
        </a:p>
      </dgm:t>
    </dgm:pt>
    <dgm:pt modelId="{3FA96ABB-2057-4FBD-8415-1220F28C2CDA}" type="parTrans" cxnId="{72975797-009F-44C8-9AE8-852FE192E49A}">
      <dgm:prSet/>
      <dgm:spPr/>
      <dgm:t>
        <a:bodyPr/>
        <a:lstStyle/>
        <a:p>
          <a:endParaRPr lang="zh-TW" altLang="en-US"/>
        </a:p>
      </dgm:t>
    </dgm:pt>
    <dgm:pt modelId="{D413EB46-1F7C-45F4-A899-E21494F1FA9E}" type="sibTrans" cxnId="{72975797-009F-44C8-9AE8-852FE192E49A}">
      <dgm:prSet/>
      <dgm:spPr/>
      <dgm:t>
        <a:bodyPr/>
        <a:lstStyle/>
        <a:p>
          <a:endParaRPr lang="zh-TW" altLang="en-US"/>
        </a:p>
      </dgm:t>
    </dgm:pt>
    <dgm:pt modelId="{4120A420-8AA5-4DC4-B79B-E3937ED6B8DB}">
      <dgm:prSet phldrT="[文字]"/>
      <dgm:spPr/>
      <dgm:t>
        <a:bodyPr/>
        <a:lstStyle/>
        <a:p>
          <a:r>
            <a:rPr lang="zh-TW" altLang="en-US" b="1" dirty="0" smtClean="0">
              <a:latin typeface="+mn-ea"/>
              <a:ea typeface="+mn-ea"/>
            </a:rPr>
            <a:t>提案</a:t>
          </a:r>
          <a:endParaRPr lang="en-US" altLang="zh-TW" b="1" dirty="0" smtClean="0">
            <a:latin typeface="+mn-ea"/>
            <a:ea typeface="+mn-ea"/>
          </a:endParaRPr>
        </a:p>
        <a:p>
          <a:r>
            <a:rPr lang="zh-TW" altLang="en-US" b="1" dirty="0" smtClean="0">
              <a:latin typeface="+mn-ea"/>
              <a:ea typeface="+mn-ea"/>
            </a:rPr>
            <a:t>主題</a:t>
          </a:r>
          <a:endParaRPr lang="zh-TW" altLang="en-US" b="1" dirty="0">
            <a:latin typeface="+mn-ea"/>
            <a:ea typeface="+mn-ea"/>
          </a:endParaRPr>
        </a:p>
      </dgm:t>
    </dgm:pt>
    <dgm:pt modelId="{62CE3415-3AEF-4451-BE8A-C4E92761E808}" type="parTrans" cxnId="{45982A6C-6021-4A9E-BBD6-386A5FA7B96F}">
      <dgm:prSet/>
      <dgm:spPr/>
      <dgm:t>
        <a:bodyPr/>
        <a:lstStyle/>
        <a:p>
          <a:endParaRPr lang="zh-TW" altLang="en-US"/>
        </a:p>
      </dgm:t>
    </dgm:pt>
    <dgm:pt modelId="{FA3C544F-524D-450C-A740-10A3005960CD}" type="sibTrans" cxnId="{45982A6C-6021-4A9E-BBD6-386A5FA7B96F}">
      <dgm:prSet/>
      <dgm:spPr/>
      <dgm:t>
        <a:bodyPr/>
        <a:lstStyle/>
        <a:p>
          <a:endParaRPr lang="zh-TW" altLang="en-US"/>
        </a:p>
      </dgm:t>
    </dgm:pt>
    <dgm:pt modelId="{9711AB8C-0A01-455C-80CF-6B05B5D89B6B}">
      <dgm:prSet phldrT="[文字]"/>
      <dgm:spPr/>
      <dgm:t>
        <a:bodyPr/>
        <a:lstStyle/>
        <a:p>
          <a:r>
            <a:rPr lang="zh-TW" altLang="en-US" dirty="0" smtClean="0">
              <a:latin typeface="+mn-ea"/>
              <a:ea typeface="+mn-ea"/>
            </a:rPr>
            <a:t>甜品店</a:t>
          </a:r>
          <a:endParaRPr lang="zh-TW" altLang="en-US" dirty="0">
            <a:latin typeface="+mn-ea"/>
            <a:ea typeface="+mn-ea"/>
          </a:endParaRPr>
        </a:p>
      </dgm:t>
    </dgm:pt>
    <dgm:pt modelId="{52BFCC9A-A3F6-4583-9DB7-87B83B9A40F3}" type="parTrans" cxnId="{2F66CA23-DB4F-4FE7-8FD0-51B3F0D32121}">
      <dgm:prSet/>
      <dgm:spPr/>
      <dgm:t>
        <a:bodyPr/>
        <a:lstStyle/>
        <a:p>
          <a:endParaRPr lang="zh-TW" altLang="en-US"/>
        </a:p>
      </dgm:t>
    </dgm:pt>
    <dgm:pt modelId="{4FFDA1CB-D973-41B6-8E82-F5E95B5C9AA8}" type="sibTrans" cxnId="{2F66CA23-DB4F-4FE7-8FD0-51B3F0D32121}">
      <dgm:prSet/>
      <dgm:spPr/>
      <dgm:t>
        <a:bodyPr/>
        <a:lstStyle/>
        <a:p>
          <a:endParaRPr lang="zh-TW" altLang="en-US"/>
        </a:p>
      </dgm:t>
    </dgm:pt>
    <dgm:pt modelId="{18752F34-0073-425E-9D68-5CE59C769D25}">
      <dgm:prSet phldrT="[文字]"/>
      <dgm:spPr/>
      <dgm:t>
        <a:bodyPr/>
        <a:lstStyle/>
        <a:p>
          <a:r>
            <a:rPr lang="zh-TW" altLang="en-US" b="1" dirty="0" smtClean="0">
              <a:latin typeface="+mn-ea"/>
              <a:ea typeface="+mn-ea"/>
            </a:rPr>
            <a:t>執行</a:t>
          </a:r>
          <a:endParaRPr lang="en-US" altLang="zh-TW" b="1" dirty="0" smtClean="0">
            <a:latin typeface="+mn-ea"/>
            <a:ea typeface="+mn-ea"/>
          </a:endParaRPr>
        </a:p>
        <a:p>
          <a:r>
            <a:rPr lang="zh-TW" altLang="en-US" b="1" dirty="0" smtClean="0">
              <a:latin typeface="+mn-ea"/>
              <a:ea typeface="+mn-ea"/>
            </a:rPr>
            <a:t>方式</a:t>
          </a:r>
          <a:endParaRPr lang="zh-TW" altLang="en-US" b="1" dirty="0">
            <a:latin typeface="+mn-ea"/>
            <a:ea typeface="+mn-ea"/>
          </a:endParaRPr>
        </a:p>
      </dgm:t>
    </dgm:pt>
    <dgm:pt modelId="{6B388EAF-F5E4-4301-8A22-1653C0ED3B08}" type="parTrans" cxnId="{494C80AA-AED7-4EA4-B3A6-95B05ABFB3E6}">
      <dgm:prSet/>
      <dgm:spPr/>
      <dgm:t>
        <a:bodyPr/>
        <a:lstStyle/>
        <a:p>
          <a:endParaRPr lang="zh-TW" altLang="en-US"/>
        </a:p>
      </dgm:t>
    </dgm:pt>
    <dgm:pt modelId="{330119D0-2D99-4407-892D-7F8A7EC63849}" type="sibTrans" cxnId="{494C80AA-AED7-4EA4-B3A6-95B05ABFB3E6}">
      <dgm:prSet/>
      <dgm:spPr/>
      <dgm:t>
        <a:bodyPr/>
        <a:lstStyle/>
        <a:p>
          <a:endParaRPr lang="zh-TW" altLang="en-US"/>
        </a:p>
      </dgm:t>
    </dgm:pt>
    <dgm:pt modelId="{1F8D05C2-05C6-4337-8046-0B7E51B37696}">
      <dgm:prSet phldrT="[文字]"/>
      <dgm:spPr/>
      <dgm:t>
        <a:bodyPr/>
        <a:lstStyle/>
        <a:p>
          <a:r>
            <a:rPr lang="zh-TW" altLang="en-US" dirty="0" smtClean="0">
              <a:latin typeface="+mn-ea"/>
              <a:ea typeface="+mn-ea"/>
            </a:rPr>
            <a:t>擬定開店策略</a:t>
          </a:r>
          <a:endParaRPr lang="zh-TW" altLang="en-US" dirty="0">
            <a:latin typeface="+mn-ea"/>
            <a:ea typeface="+mn-ea"/>
          </a:endParaRPr>
        </a:p>
      </dgm:t>
    </dgm:pt>
    <dgm:pt modelId="{E80B2C17-1432-4917-918E-942620DDCA93}" type="parTrans" cxnId="{58928C99-06BD-4895-AA3B-CF988FEA8459}">
      <dgm:prSet/>
      <dgm:spPr/>
      <dgm:t>
        <a:bodyPr/>
        <a:lstStyle/>
        <a:p>
          <a:endParaRPr lang="zh-TW" altLang="en-US"/>
        </a:p>
      </dgm:t>
    </dgm:pt>
    <dgm:pt modelId="{FA60B7D1-913A-4C86-81A7-FB90E660D45A}" type="sibTrans" cxnId="{58928C99-06BD-4895-AA3B-CF988FEA8459}">
      <dgm:prSet/>
      <dgm:spPr/>
      <dgm:t>
        <a:bodyPr/>
        <a:lstStyle/>
        <a:p>
          <a:endParaRPr lang="zh-TW" altLang="en-US"/>
        </a:p>
      </dgm:t>
    </dgm:pt>
    <dgm:pt modelId="{F60BE8E8-14B3-419E-BDB1-805382CD7A15}">
      <dgm:prSet phldrT="[文字]" custT="1"/>
      <dgm:spPr/>
      <dgm:t>
        <a:bodyPr/>
        <a:lstStyle/>
        <a:p>
          <a:r>
            <a:rPr lang="zh-TW" altLang="en-US" sz="1600" dirty="0" smtClean="0">
              <a:latin typeface="+mn-ea"/>
              <a:ea typeface="+mn-ea"/>
            </a:rPr>
            <a:t>店面預算 </a:t>
          </a:r>
          <a:r>
            <a:rPr lang="en-US" altLang="zh-TW" sz="1600" dirty="0" smtClean="0">
              <a:latin typeface="+mn-ea"/>
              <a:ea typeface="+mn-ea"/>
            </a:rPr>
            <a:t>:</a:t>
          </a:r>
          <a:r>
            <a:rPr lang="zh-TW" altLang="en-US" sz="1600" dirty="0" smtClean="0">
              <a:latin typeface="+mn-ea"/>
              <a:ea typeface="+mn-ea"/>
            </a:rPr>
            <a:t> </a:t>
          </a:r>
          <a:r>
            <a:rPr lang="en-US" altLang="zh-TW" sz="1600" dirty="0" smtClean="0">
              <a:latin typeface="+mn-ea"/>
              <a:ea typeface="+mn-ea"/>
            </a:rPr>
            <a:t>85</a:t>
          </a:r>
          <a:r>
            <a:rPr lang="zh-TW" altLang="en-US" sz="1600" dirty="0" smtClean="0">
              <a:latin typeface="+mn-ea"/>
              <a:ea typeface="+mn-ea"/>
            </a:rPr>
            <a:t>萬</a:t>
          </a:r>
          <a:endParaRPr lang="zh-TW" altLang="en-US" sz="1600" dirty="0">
            <a:latin typeface="+mn-ea"/>
            <a:ea typeface="+mn-ea"/>
          </a:endParaRPr>
        </a:p>
      </dgm:t>
    </dgm:pt>
    <dgm:pt modelId="{AC22BA11-6044-41E9-8236-E9BC2A5A2BE7}" type="parTrans" cxnId="{D6BCC825-BBF0-4428-8B18-1D10317BE219}">
      <dgm:prSet/>
      <dgm:spPr/>
      <dgm:t>
        <a:bodyPr/>
        <a:lstStyle/>
        <a:p>
          <a:endParaRPr lang="zh-TW" altLang="en-US"/>
        </a:p>
      </dgm:t>
    </dgm:pt>
    <dgm:pt modelId="{698D6E21-2199-4B14-9087-755EF47A70BC}" type="sibTrans" cxnId="{D6BCC825-BBF0-4428-8B18-1D10317BE219}">
      <dgm:prSet/>
      <dgm:spPr/>
      <dgm:t>
        <a:bodyPr/>
        <a:lstStyle/>
        <a:p>
          <a:endParaRPr lang="zh-TW" altLang="en-US"/>
        </a:p>
      </dgm:t>
    </dgm:pt>
    <dgm:pt modelId="{88BFADB4-E8F9-466D-B3EB-DEE7CDD90886}">
      <dgm:prSet custT="1"/>
      <dgm:spPr/>
      <dgm:t>
        <a:bodyPr/>
        <a:lstStyle/>
        <a:p>
          <a:r>
            <a:rPr lang="zh-TW" altLang="en-US" sz="1600" dirty="0" smtClean="0">
              <a:latin typeface="+mn-ea"/>
              <a:ea typeface="+mn-ea"/>
            </a:rPr>
            <a:t>網站架設 </a:t>
          </a:r>
          <a:r>
            <a:rPr lang="en-US" altLang="zh-TW" sz="1600" dirty="0" smtClean="0">
              <a:latin typeface="+mn-ea"/>
              <a:ea typeface="+mn-ea"/>
            </a:rPr>
            <a:t>:</a:t>
          </a:r>
          <a:r>
            <a:rPr lang="zh-TW" altLang="en-US" sz="1600" dirty="0" smtClean="0">
              <a:latin typeface="+mn-ea"/>
              <a:ea typeface="+mn-ea"/>
            </a:rPr>
            <a:t> </a:t>
          </a:r>
          <a:r>
            <a:rPr lang="en-US" altLang="zh-TW" sz="1600" dirty="0" smtClean="0">
              <a:latin typeface="+mn-ea"/>
              <a:ea typeface="+mn-ea"/>
            </a:rPr>
            <a:t>15</a:t>
          </a:r>
          <a:r>
            <a:rPr lang="zh-TW" altLang="en-US" sz="1600" dirty="0" smtClean="0">
              <a:latin typeface="+mn-ea"/>
              <a:ea typeface="+mn-ea"/>
            </a:rPr>
            <a:t>萬</a:t>
          </a:r>
          <a:endParaRPr lang="en-US" altLang="zh-TW" sz="1600" dirty="0">
            <a:latin typeface="+mn-ea"/>
            <a:ea typeface="+mn-ea"/>
          </a:endParaRPr>
        </a:p>
      </dgm:t>
    </dgm:pt>
    <dgm:pt modelId="{75D8885E-3E63-4C7A-A6F0-C0B9AA364885}" type="parTrans" cxnId="{C3B2A517-FE17-43DA-AA4D-81E0722C0E6F}">
      <dgm:prSet/>
      <dgm:spPr/>
      <dgm:t>
        <a:bodyPr/>
        <a:lstStyle/>
        <a:p>
          <a:endParaRPr lang="zh-TW" altLang="en-US"/>
        </a:p>
      </dgm:t>
    </dgm:pt>
    <dgm:pt modelId="{E63ED068-045F-49C1-B027-9318560290F7}" type="sibTrans" cxnId="{C3B2A517-FE17-43DA-AA4D-81E0722C0E6F}">
      <dgm:prSet/>
      <dgm:spPr/>
      <dgm:t>
        <a:bodyPr/>
        <a:lstStyle/>
        <a:p>
          <a:endParaRPr lang="zh-TW" altLang="en-US"/>
        </a:p>
      </dgm:t>
    </dgm:pt>
    <dgm:pt modelId="{9BEB42B0-DF98-441D-93E0-B30B871D790B}">
      <dgm:prSet phldrT="[文字]"/>
      <dgm:spPr/>
      <dgm:t>
        <a:bodyPr/>
        <a:lstStyle/>
        <a:p>
          <a:r>
            <a:rPr lang="zh-TW" altLang="en-US" b="1" dirty="0" smtClean="0">
              <a:latin typeface="+mn-ea"/>
              <a:ea typeface="+mn-ea"/>
            </a:rPr>
            <a:t>預估</a:t>
          </a:r>
          <a:endParaRPr lang="en-US" altLang="zh-TW" b="1" dirty="0" smtClean="0">
            <a:latin typeface="+mn-ea"/>
            <a:ea typeface="+mn-ea"/>
          </a:endParaRPr>
        </a:p>
        <a:p>
          <a:r>
            <a:rPr lang="zh-TW" altLang="en-US" b="1" dirty="0" smtClean="0">
              <a:latin typeface="+mn-ea"/>
              <a:ea typeface="+mn-ea"/>
            </a:rPr>
            <a:t>經費</a:t>
          </a:r>
          <a:endParaRPr lang="zh-TW" altLang="en-US" b="1" dirty="0">
            <a:latin typeface="+mn-ea"/>
            <a:ea typeface="+mn-ea"/>
          </a:endParaRPr>
        </a:p>
      </dgm:t>
    </dgm:pt>
    <dgm:pt modelId="{D1F35DC3-22CE-47A1-A5C5-969695FA7983}" type="sibTrans" cxnId="{EE554980-9CED-439F-B85A-54B60A35683B}">
      <dgm:prSet/>
      <dgm:spPr/>
      <dgm:t>
        <a:bodyPr/>
        <a:lstStyle/>
        <a:p>
          <a:endParaRPr lang="zh-TW" altLang="en-US"/>
        </a:p>
      </dgm:t>
    </dgm:pt>
    <dgm:pt modelId="{6B694662-0D1E-48AC-99E7-8335DB1B7228}" type="parTrans" cxnId="{EE554980-9CED-439F-B85A-54B60A35683B}">
      <dgm:prSet/>
      <dgm:spPr/>
      <dgm:t>
        <a:bodyPr/>
        <a:lstStyle/>
        <a:p>
          <a:endParaRPr lang="zh-TW" altLang="en-US"/>
        </a:p>
      </dgm:t>
    </dgm:pt>
    <dgm:pt modelId="{7BE928CA-9579-48AF-9C12-D674FF5C22B0}">
      <dgm:prSet phldrT="[文字]"/>
      <dgm:spPr/>
      <dgm:t>
        <a:bodyPr/>
        <a:lstStyle/>
        <a:p>
          <a:r>
            <a:rPr lang="zh-TW" altLang="en-US" dirty="0" smtClean="0">
              <a:latin typeface="+mn-ea"/>
              <a:ea typeface="+mn-ea"/>
            </a:rPr>
            <a:t> </a:t>
          </a:r>
          <a:r>
            <a:rPr lang="en-US" altLang="en-US" dirty="0" smtClean="0">
              <a:latin typeface="+mn-ea"/>
              <a:ea typeface="+mn-ea"/>
            </a:rPr>
            <a:t>(</a:t>
          </a:r>
          <a:r>
            <a:rPr lang="zh-TW" altLang="en-US" dirty="0" smtClean="0">
              <a:latin typeface="+mn-ea"/>
              <a:ea typeface="+mn-ea"/>
            </a:rPr>
            <a:t>實體</a:t>
          </a:r>
          <a:r>
            <a:rPr lang="en-US" altLang="en-US" dirty="0" smtClean="0">
              <a:latin typeface="+mn-ea"/>
              <a:ea typeface="+mn-ea"/>
            </a:rPr>
            <a:t>+</a:t>
          </a:r>
          <a:r>
            <a:rPr lang="zh-TW" altLang="en-US" dirty="0" smtClean="0">
              <a:latin typeface="+mn-ea"/>
              <a:ea typeface="+mn-ea"/>
            </a:rPr>
            <a:t>官網</a:t>
          </a:r>
          <a:r>
            <a:rPr lang="en-US" altLang="en-US" dirty="0" smtClean="0">
              <a:latin typeface="+mn-ea"/>
              <a:ea typeface="+mn-ea"/>
            </a:rPr>
            <a:t>)</a:t>
          </a:r>
          <a:endParaRPr lang="zh-TW" altLang="en-US" dirty="0">
            <a:latin typeface="+mn-ea"/>
            <a:ea typeface="+mn-ea"/>
          </a:endParaRPr>
        </a:p>
      </dgm:t>
    </dgm:pt>
    <dgm:pt modelId="{B5A356EE-11F1-4312-AF92-510E92378560}" type="parTrans" cxnId="{C9EDE426-43F9-45CA-99D4-8EBAC7EA636A}">
      <dgm:prSet/>
      <dgm:spPr/>
      <dgm:t>
        <a:bodyPr/>
        <a:lstStyle/>
        <a:p>
          <a:endParaRPr lang="zh-TW" altLang="en-US"/>
        </a:p>
      </dgm:t>
    </dgm:pt>
    <dgm:pt modelId="{EA572C7C-DDF9-4829-9002-1EF491573349}" type="sibTrans" cxnId="{C9EDE426-43F9-45CA-99D4-8EBAC7EA636A}">
      <dgm:prSet/>
      <dgm:spPr/>
      <dgm:t>
        <a:bodyPr/>
        <a:lstStyle/>
        <a:p>
          <a:endParaRPr lang="zh-TW" altLang="en-US"/>
        </a:p>
      </dgm:t>
    </dgm:pt>
    <dgm:pt modelId="{30946F55-8A37-49E1-8D3F-86A16CC8392E}" type="pres">
      <dgm:prSet presAssocID="{8DD32E25-E26D-4760-AC3E-4BC83229A3A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CE7C589-9CEC-497B-8B2C-F09BE597089C}" type="pres">
      <dgm:prSet presAssocID="{8DD32E25-E26D-4760-AC3E-4BC83229A3AE}" presName="children" presStyleCnt="0"/>
      <dgm:spPr/>
      <dgm:t>
        <a:bodyPr/>
        <a:lstStyle/>
        <a:p>
          <a:endParaRPr lang="zh-TW" altLang="en-US"/>
        </a:p>
      </dgm:t>
    </dgm:pt>
    <dgm:pt modelId="{81280328-A9C1-4676-BFD8-8FDED9BD8FA2}" type="pres">
      <dgm:prSet presAssocID="{8DD32E25-E26D-4760-AC3E-4BC83229A3AE}" presName="child1group" presStyleCnt="0"/>
      <dgm:spPr/>
      <dgm:t>
        <a:bodyPr/>
        <a:lstStyle/>
        <a:p>
          <a:endParaRPr lang="zh-TW" altLang="en-US"/>
        </a:p>
      </dgm:t>
    </dgm:pt>
    <dgm:pt modelId="{88A7203D-0CC9-4EAC-A172-AAD5494CD9B6}" type="pres">
      <dgm:prSet presAssocID="{8DD32E25-E26D-4760-AC3E-4BC83229A3AE}" presName="child1" presStyleLbl="bgAcc1" presStyleIdx="0" presStyleCnt="4" custScaleX="139601" custScaleY="146117" custLinFactNeighborX="-19255" custLinFactNeighborY="0"/>
      <dgm:spPr/>
      <dgm:t>
        <a:bodyPr/>
        <a:lstStyle/>
        <a:p>
          <a:endParaRPr lang="zh-TW" altLang="en-US"/>
        </a:p>
      </dgm:t>
    </dgm:pt>
    <dgm:pt modelId="{C92B9386-52B0-431D-A743-9242762918AE}" type="pres">
      <dgm:prSet presAssocID="{8DD32E25-E26D-4760-AC3E-4BC83229A3A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B68AAC-6C2D-4937-BDE4-90F43E4FD0A5}" type="pres">
      <dgm:prSet presAssocID="{8DD32E25-E26D-4760-AC3E-4BC83229A3AE}" presName="child2group" presStyleCnt="0"/>
      <dgm:spPr/>
      <dgm:t>
        <a:bodyPr/>
        <a:lstStyle/>
        <a:p>
          <a:endParaRPr lang="zh-TW" altLang="en-US"/>
        </a:p>
      </dgm:t>
    </dgm:pt>
    <dgm:pt modelId="{FA44DA9E-83C6-4132-AC22-B7EEE3DC6BD6}" type="pres">
      <dgm:prSet presAssocID="{8DD32E25-E26D-4760-AC3E-4BC83229A3AE}" presName="child2" presStyleLbl="bgAcc1" presStyleIdx="1" presStyleCnt="4" custScaleX="128755" custScaleY="139724" custLinFactNeighborX="26187" custLinFactNeighborY="-1189"/>
      <dgm:spPr/>
      <dgm:t>
        <a:bodyPr/>
        <a:lstStyle/>
        <a:p>
          <a:endParaRPr lang="zh-TW" altLang="en-US"/>
        </a:p>
      </dgm:t>
    </dgm:pt>
    <dgm:pt modelId="{C2381FB4-CA03-4467-8E2B-1B9D779AF866}" type="pres">
      <dgm:prSet presAssocID="{8DD32E25-E26D-4760-AC3E-4BC83229A3A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08A9B4-7CB1-40B6-9248-F88A98994D05}" type="pres">
      <dgm:prSet presAssocID="{8DD32E25-E26D-4760-AC3E-4BC83229A3AE}" presName="child3group" presStyleCnt="0"/>
      <dgm:spPr/>
      <dgm:t>
        <a:bodyPr/>
        <a:lstStyle/>
        <a:p>
          <a:endParaRPr lang="zh-TW" altLang="en-US"/>
        </a:p>
      </dgm:t>
    </dgm:pt>
    <dgm:pt modelId="{4FB44E87-055C-4084-A794-1F1C4C6033AA}" type="pres">
      <dgm:prSet presAssocID="{8DD32E25-E26D-4760-AC3E-4BC83229A3AE}" presName="child3" presStyleLbl="bgAcc1" presStyleIdx="2" presStyleCnt="4" custScaleX="130800" custScaleY="146235" custLinFactNeighborX="27248"/>
      <dgm:spPr/>
      <dgm:t>
        <a:bodyPr/>
        <a:lstStyle/>
        <a:p>
          <a:endParaRPr lang="zh-TW" altLang="en-US"/>
        </a:p>
      </dgm:t>
    </dgm:pt>
    <dgm:pt modelId="{DDC5ACF4-CE32-4915-94AD-DE4682C816BA}" type="pres">
      <dgm:prSet presAssocID="{8DD32E25-E26D-4760-AC3E-4BC83229A3A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611E34-90B4-4B28-B06B-25E6F9CB46CB}" type="pres">
      <dgm:prSet presAssocID="{8DD32E25-E26D-4760-AC3E-4BC83229A3AE}" presName="child4group" presStyleCnt="0"/>
      <dgm:spPr/>
      <dgm:t>
        <a:bodyPr/>
        <a:lstStyle/>
        <a:p>
          <a:endParaRPr lang="zh-TW" altLang="en-US"/>
        </a:p>
      </dgm:t>
    </dgm:pt>
    <dgm:pt modelId="{4E9487DB-BA9E-4B9C-B7D4-81127A2583AE}" type="pres">
      <dgm:prSet presAssocID="{8DD32E25-E26D-4760-AC3E-4BC83229A3AE}" presName="child4" presStyleLbl="bgAcc1" presStyleIdx="3" presStyleCnt="4" custScaleX="144427" custScaleY="147839" custLinFactNeighborX="-20795"/>
      <dgm:spPr/>
      <dgm:t>
        <a:bodyPr/>
        <a:lstStyle/>
        <a:p>
          <a:endParaRPr lang="zh-TW" altLang="en-US"/>
        </a:p>
      </dgm:t>
    </dgm:pt>
    <dgm:pt modelId="{EAA0A39B-E31C-4BFE-8454-4F1C6047CAD4}" type="pres">
      <dgm:prSet presAssocID="{8DD32E25-E26D-4760-AC3E-4BC83229A3A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C23030-10C8-4463-BD27-2A686F634318}" type="pres">
      <dgm:prSet presAssocID="{8DD32E25-E26D-4760-AC3E-4BC83229A3AE}" presName="childPlaceholder" presStyleCnt="0"/>
      <dgm:spPr/>
      <dgm:t>
        <a:bodyPr/>
        <a:lstStyle/>
        <a:p>
          <a:endParaRPr lang="zh-TW" altLang="en-US"/>
        </a:p>
      </dgm:t>
    </dgm:pt>
    <dgm:pt modelId="{6AB806FA-CDEF-4D44-895A-374D3B5C3996}" type="pres">
      <dgm:prSet presAssocID="{8DD32E25-E26D-4760-AC3E-4BC83229A3AE}" presName="circle" presStyleCnt="0"/>
      <dgm:spPr/>
      <dgm:t>
        <a:bodyPr/>
        <a:lstStyle/>
        <a:p>
          <a:endParaRPr lang="zh-TW" altLang="en-US"/>
        </a:p>
      </dgm:t>
    </dgm:pt>
    <dgm:pt modelId="{49E74791-4A51-4406-9E72-EB05DD8B0F61}" type="pres">
      <dgm:prSet presAssocID="{8DD32E25-E26D-4760-AC3E-4BC83229A3AE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BF6C04-A2CA-4AA5-AFD0-F6660263082A}" type="pres">
      <dgm:prSet presAssocID="{8DD32E25-E26D-4760-AC3E-4BC83229A3AE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CA8891-D462-4C9A-8A45-3F9D8142936C}" type="pres">
      <dgm:prSet presAssocID="{8DD32E25-E26D-4760-AC3E-4BC83229A3AE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F99FD2-A330-46B6-B9B3-3E6663291D05}" type="pres">
      <dgm:prSet presAssocID="{8DD32E25-E26D-4760-AC3E-4BC83229A3AE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0D691D-2CE8-4A94-A7AC-1151E88A02F4}" type="pres">
      <dgm:prSet presAssocID="{8DD32E25-E26D-4760-AC3E-4BC83229A3AE}" presName="quadrantPlaceholder" presStyleCnt="0"/>
      <dgm:spPr/>
      <dgm:t>
        <a:bodyPr/>
        <a:lstStyle/>
        <a:p>
          <a:endParaRPr lang="zh-TW" altLang="en-US"/>
        </a:p>
      </dgm:t>
    </dgm:pt>
    <dgm:pt modelId="{52440AB2-9B14-4257-90F9-2396DDF63E02}" type="pres">
      <dgm:prSet presAssocID="{8DD32E25-E26D-4760-AC3E-4BC83229A3AE}" presName="center1" presStyleLbl="fgShp" presStyleIdx="0" presStyleCnt="2"/>
      <dgm:spPr/>
      <dgm:t>
        <a:bodyPr/>
        <a:lstStyle/>
        <a:p>
          <a:endParaRPr lang="zh-TW" altLang="en-US"/>
        </a:p>
      </dgm:t>
    </dgm:pt>
    <dgm:pt modelId="{004D10F9-31F0-45DB-ACC5-FF92F4D9FDF3}" type="pres">
      <dgm:prSet presAssocID="{8DD32E25-E26D-4760-AC3E-4BC83229A3AE}" presName="center2" presStyleLbl="fgShp" presStyleIdx="1" presStyleCnt="2"/>
      <dgm:spPr/>
      <dgm:t>
        <a:bodyPr/>
        <a:lstStyle/>
        <a:p>
          <a:endParaRPr lang="zh-TW" altLang="en-US"/>
        </a:p>
      </dgm:t>
    </dgm:pt>
  </dgm:ptLst>
  <dgm:cxnLst>
    <dgm:cxn modelId="{BDD1AFC6-9DBA-4F6E-A391-291D3609B0A8}" type="presOf" srcId="{1F8D05C2-05C6-4337-8046-0B7E51B37696}" destId="{4FB44E87-055C-4084-A794-1F1C4C6033AA}" srcOrd="0" destOrd="0" presId="urn:microsoft.com/office/officeart/2005/8/layout/cycle4"/>
    <dgm:cxn modelId="{58928C99-06BD-4895-AA3B-CF988FEA8459}" srcId="{18752F34-0073-425E-9D68-5CE59C769D25}" destId="{1F8D05C2-05C6-4337-8046-0B7E51B37696}" srcOrd="0" destOrd="0" parTransId="{E80B2C17-1432-4917-918E-942620DDCA93}" sibTransId="{FA60B7D1-913A-4C86-81A7-FB90E660D45A}"/>
    <dgm:cxn modelId="{EE554980-9CED-439F-B85A-54B60A35683B}" srcId="{8DD32E25-E26D-4760-AC3E-4BC83229A3AE}" destId="{9BEB42B0-DF98-441D-93E0-B30B871D790B}" srcOrd="3" destOrd="0" parTransId="{6B694662-0D1E-48AC-99E7-8335DB1B7228}" sibTransId="{D1F35DC3-22CE-47A1-A5C5-969695FA7983}"/>
    <dgm:cxn modelId="{D208210B-F591-4931-BF6C-745B05FF936B}" type="presOf" srcId="{2828604A-97D8-4B2B-99BC-54D9DEC44AAD}" destId="{88A7203D-0CC9-4EAC-A172-AAD5494CD9B6}" srcOrd="0" destOrd="0" presId="urn:microsoft.com/office/officeart/2005/8/layout/cycle4"/>
    <dgm:cxn modelId="{C3B2A517-FE17-43DA-AA4D-81E0722C0E6F}" srcId="{9BEB42B0-DF98-441D-93E0-B30B871D790B}" destId="{88BFADB4-E8F9-466D-B3EB-DEE7CDD90886}" srcOrd="1" destOrd="0" parTransId="{75D8885E-3E63-4C7A-A6F0-C0B9AA364885}" sibTransId="{E63ED068-045F-49C1-B027-9318560290F7}"/>
    <dgm:cxn modelId="{6364A313-4202-48E7-96F1-8FBA32E7727F}" type="presOf" srcId="{2828604A-97D8-4B2B-99BC-54D9DEC44AAD}" destId="{C92B9386-52B0-431D-A743-9242762918AE}" srcOrd="1" destOrd="0" presId="urn:microsoft.com/office/officeart/2005/8/layout/cycle4"/>
    <dgm:cxn modelId="{59E476F6-3C2A-42A0-A581-1F57ECB4B653}" type="presOf" srcId="{F60BE8E8-14B3-419E-BDB1-805382CD7A15}" destId="{EAA0A39B-E31C-4BFE-8454-4F1C6047CAD4}" srcOrd="1" destOrd="0" presId="urn:microsoft.com/office/officeart/2005/8/layout/cycle4"/>
    <dgm:cxn modelId="{72975797-009F-44C8-9AE8-852FE192E49A}" srcId="{D1B4E7CC-1808-4A38-8C16-3EA443F06083}" destId="{2828604A-97D8-4B2B-99BC-54D9DEC44AAD}" srcOrd="0" destOrd="0" parTransId="{3FA96ABB-2057-4FBD-8415-1220F28C2CDA}" sibTransId="{D413EB46-1F7C-45F4-A899-E21494F1FA9E}"/>
    <dgm:cxn modelId="{A4783EC6-C1A8-4672-997B-B7B1B737EE9A}" type="presOf" srcId="{9711AB8C-0A01-455C-80CF-6B05B5D89B6B}" destId="{FA44DA9E-83C6-4132-AC22-B7EEE3DC6BD6}" srcOrd="0" destOrd="0" presId="urn:microsoft.com/office/officeart/2005/8/layout/cycle4"/>
    <dgm:cxn modelId="{D6BCC825-BBF0-4428-8B18-1D10317BE219}" srcId="{9BEB42B0-DF98-441D-93E0-B30B871D790B}" destId="{F60BE8E8-14B3-419E-BDB1-805382CD7A15}" srcOrd="0" destOrd="0" parTransId="{AC22BA11-6044-41E9-8236-E9BC2A5A2BE7}" sibTransId="{698D6E21-2199-4B14-9087-755EF47A70BC}"/>
    <dgm:cxn modelId="{4E0EC9F5-AFC3-4F7C-94C0-658532B0C4DE}" type="presOf" srcId="{9711AB8C-0A01-455C-80CF-6B05B5D89B6B}" destId="{C2381FB4-CA03-4467-8E2B-1B9D779AF866}" srcOrd="1" destOrd="0" presId="urn:microsoft.com/office/officeart/2005/8/layout/cycle4"/>
    <dgm:cxn modelId="{95476572-3F59-4389-81BE-BC11201483CD}" type="presOf" srcId="{88BFADB4-E8F9-466D-B3EB-DEE7CDD90886}" destId="{4E9487DB-BA9E-4B9C-B7D4-81127A2583AE}" srcOrd="0" destOrd="1" presId="urn:microsoft.com/office/officeart/2005/8/layout/cycle4"/>
    <dgm:cxn modelId="{BDFD9F96-2EDB-4877-AFA6-CAB061C9E14E}" type="presOf" srcId="{7BE928CA-9579-48AF-9C12-D674FF5C22B0}" destId="{FA44DA9E-83C6-4132-AC22-B7EEE3DC6BD6}" srcOrd="0" destOrd="1" presId="urn:microsoft.com/office/officeart/2005/8/layout/cycle4"/>
    <dgm:cxn modelId="{2F66CA23-DB4F-4FE7-8FD0-51B3F0D32121}" srcId="{4120A420-8AA5-4DC4-B79B-E3937ED6B8DB}" destId="{9711AB8C-0A01-455C-80CF-6B05B5D89B6B}" srcOrd="0" destOrd="0" parTransId="{52BFCC9A-A3F6-4583-9DB7-87B83B9A40F3}" sibTransId="{4FFDA1CB-D973-41B6-8E82-F5E95B5C9AA8}"/>
    <dgm:cxn modelId="{E71CB549-1B8F-423E-A104-624A7CFF660F}" type="presOf" srcId="{F60BE8E8-14B3-419E-BDB1-805382CD7A15}" destId="{4E9487DB-BA9E-4B9C-B7D4-81127A2583AE}" srcOrd="0" destOrd="0" presId="urn:microsoft.com/office/officeart/2005/8/layout/cycle4"/>
    <dgm:cxn modelId="{75964803-02A6-4F9D-A79A-A55D86354115}" type="presOf" srcId="{88BFADB4-E8F9-466D-B3EB-DEE7CDD90886}" destId="{EAA0A39B-E31C-4BFE-8454-4F1C6047CAD4}" srcOrd="1" destOrd="1" presId="urn:microsoft.com/office/officeart/2005/8/layout/cycle4"/>
    <dgm:cxn modelId="{0893AB5A-81E6-484F-A735-2D2C806CC45B}" type="presOf" srcId="{18752F34-0073-425E-9D68-5CE59C769D25}" destId="{2FCA8891-D462-4C9A-8A45-3F9D8142936C}" srcOrd="0" destOrd="0" presId="urn:microsoft.com/office/officeart/2005/8/layout/cycle4"/>
    <dgm:cxn modelId="{14970A3F-FF17-42F5-9A2F-D33677FE56F0}" type="presOf" srcId="{D1B4E7CC-1808-4A38-8C16-3EA443F06083}" destId="{49E74791-4A51-4406-9E72-EB05DD8B0F61}" srcOrd="0" destOrd="0" presId="urn:microsoft.com/office/officeart/2005/8/layout/cycle4"/>
    <dgm:cxn modelId="{FF9BDEF2-DAAF-4F4E-ADE2-0C60A4670506}" type="presOf" srcId="{1F8D05C2-05C6-4337-8046-0B7E51B37696}" destId="{DDC5ACF4-CE32-4915-94AD-DE4682C816BA}" srcOrd="1" destOrd="0" presId="urn:microsoft.com/office/officeart/2005/8/layout/cycle4"/>
    <dgm:cxn modelId="{024D742A-8188-4A21-95AE-DDB1A3966541}" type="presOf" srcId="{7BE928CA-9579-48AF-9C12-D674FF5C22B0}" destId="{C2381FB4-CA03-4467-8E2B-1B9D779AF866}" srcOrd="1" destOrd="1" presId="urn:microsoft.com/office/officeart/2005/8/layout/cycle4"/>
    <dgm:cxn modelId="{45982A6C-6021-4A9E-BBD6-386A5FA7B96F}" srcId="{8DD32E25-E26D-4760-AC3E-4BC83229A3AE}" destId="{4120A420-8AA5-4DC4-B79B-E3937ED6B8DB}" srcOrd="1" destOrd="0" parTransId="{62CE3415-3AEF-4451-BE8A-C4E92761E808}" sibTransId="{FA3C544F-524D-450C-A740-10A3005960CD}"/>
    <dgm:cxn modelId="{494C80AA-AED7-4EA4-B3A6-95B05ABFB3E6}" srcId="{8DD32E25-E26D-4760-AC3E-4BC83229A3AE}" destId="{18752F34-0073-425E-9D68-5CE59C769D25}" srcOrd="2" destOrd="0" parTransId="{6B388EAF-F5E4-4301-8A22-1653C0ED3B08}" sibTransId="{330119D0-2D99-4407-892D-7F8A7EC63849}"/>
    <dgm:cxn modelId="{A0CB0A66-67E4-473F-8973-C570501D1E50}" type="presOf" srcId="{9BEB42B0-DF98-441D-93E0-B30B871D790B}" destId="{34F99FD2-A330-46B6-B9B3-3E6663291D05}" srcOrd="0" destOrd="0" presId="urn:microsoft.com/office/officeart/2005/8/layout/cycle4"/>
    <dgm:cxn modelId="{B0487F91-7480-42C3-AE5C-054F268B9700}" type="presOf" srcId="{8DD32E25-E26D-4760-AC3E-4BC83229A3AE}" destId="{30946F55-8A37-49E1-8D3F-86A16CC8392E}" srcOrd="0" destOrd="0" presId="urn:microsoft.com/office/officeart/2005/8/layout/cycle4"/>
    <dgm:cxn modelId="{C9EDE426-43F9-45CA-99D4-8EBAC7EA636A}" srcId="{4120A420-8AA5-4DC4-B79B-E3937ED6B8DB}" destId="{7BE928CA-9579-48AF-9C12-D674FF5C22B0}" srcOrd="1" destOrd="0" parTransId="{B5A356EE-11F1-4312-AF92-510E92378560}" sibTransId="{EA572C7C-DDF9-4829-9002-1EF491573349}"/>
    <dgm:cxn modelId="{214366A3-B755-44EE-8238-985CAE097C59}" type="presOf" srcId="{4120A420-8AA5-4DC4-B79B-E3937ED6B8DB}" destId="{E5BF6C04-A2CA-4AA5-AFD0-F6660263082A}" srcOrd="0" destOrd="0" presId="urn:microsoft.com/office/officeart/2005/8/layout/cycle4"/>
    <dgm:cxn modelId="{A5F8DEE8-A926-4FFE-8F73-58932E83DA07}" srcId="{8DD32E25-E26D-4760-AC3E-4BC83229A3AE}" destId="{D1B4E7CC-1808-4A38-8C16-3EA443F06083}" srcOrd="0" destOrd="0" parTransId="{E09CF434-D417-4751-98B0-CAFEC0298C84}" sibTransId="{8DA9BC00-8B47-4D70-A52E-E52C77B4B72A}"/>
    <dgm:cxn modelId="{1E60E55D-5731-41BD-85F7-EDD1906248E9}" type="presParOf" srcId="{30946F55-8A37-49E1-8D3F-86A16CC8392E}" destId="{2CE7C589-9CEC-497B-8B2C-F09BE597089C}" srcOrd="0" destOrd="0" presId="urn:microsoft.com/office/officeart/2005/8/layout/cycle4"/>
    <dgm:cxn modelId="{A142452A-1B04-4F76-8EAE-497181510DD5}" type="presParOf" srcId="{2CE7C589-9CEC-497B-8B2C-F09BE597089C}" destId="{81280328-A9C1-4676-BFD8-8FDED9BD8FA2}" srcOrd="0" destOrd="0" presId="urn:microsoft.com/office/officeart/2005/8/layout/cycle4"/>
    <dgm:cxn modelId="{120F7AE6-E865-405E-8AE1-03EAEAC17860}" type="presParOf" srcId="{81280328-A9C1-4676-BFD8-8FDED9BD8FA2}" destId="{88A7203D-0CC9-4EAC-A172-AAD5494CD9B6}" srcOrd="0" destOrd="0" presId="urn:microsoft.com/office/officeart/2005/8/layout/cycle4"/>
    <dgm:cxn modelId="{F03934D8-4B03-44CC-B3CB-D2DDD0A007D8}" type="presParOf" srcId="{81280328-A9C1-4676-BFD8-8FDED9BD8FA2}" destId="{C92B9386-52B0-431D-A743-9242762918AE}" srcOrd="1" destOrd="0" presId="urn:microsoft.com/office/officeart/2005/8/layout/cycle4"/>
    <dgm:cxn modelId="{A07267E5-A832-4609-8AF3-DB0071A6EE56}" type="presParOf" srcId="{2CE7C589-9CEC-497B-8B2C-F09BE597089C}" destId="{1BB68AAC-6C2D-4937-BDE4-90F43E4FD0A5}" srcOrd="1" destOrd="0" presId="urn:microsoft.com/office/officeart/2005/8/layout/cycle4"/>
    <dgm:cxn modelId="{8C2F5736-8A33-475D-A23B-ADEF0026800A}" type="presParOf" srcId="{1BB68AAC-6C2D-4937-BDE4-90F43E4FD0A5}" destId="{FA44DA9E-83C6-4132-AC22-B7EEE3DC6BD6}" srcOrd="0" destOrd="0" presId="urn:microsoft.com/office/officeart/2005/8/layout/cycle4"/>
    <dgm:cxn modelId="{E7CB98B1-6AA4-41C9-9749-1052645221BC}" type="presParOf" srcId="{1BB68AAC-6C2D-4937-BDE4-90F43E4FD0A5}" destId="{C2381FB4-CA03-4467-8E2B-1B9D779AF866}" srcOrd="1" destOrd="0" presId="urn:microsoft.com/office/officeart/2005/8/layout/cycle4"/>
    <dgm:cxn modelId="{811C0747-F0DD-4147-9DFB-60E6DC046B47}" type="presParOf" srcId="{2CE7C589-9CEC-497B-8B2C-F09BE597089C}" destId="{9908A9B4-7CB1-40B6-9248-F88A98994D05}" srcOrd="2" destOrd="0" presId="urn:microsoft.com/office/officeart/2005/8/layout/cycle4"/>
    <dgm:cxn modelId="{0AAF111F-D0FA-4061-A80A-C8F969DFF982}" type="presParOf" srcId="{9908A9B4-7CB1-40B6-9248-F88A98994D05}" destId="{4FB44E87-055C-4084-A794-1F1C4C6033AA}" srcOrd="0" destOrd="0" presId="urn:microsoft.com/office/officeart/2005/8/layout/cycle4"/>
    <dgm:cxn modelId="{B0B23921-5859-4089-83FC-9CEF4A48DB8A}" type="presParOf" srcId="{9908A9B4-7CB1-40B6-9248-F88A98994D05}" destId="{DDC5ACF4-CE32-4915-94AD-DE4682C816BA}" srcOrd="1" destOrd="0" presId="urn:microsoft.com/office/officeart/2005/8/layout/cycle4"/>
    <dgm:cxn modelId="{B7C412A5-C43D-47D2-A942-8C1BF758906B}" type="presParOf" srcId="{2CE7C589-9CEC-497B-8B2C-F09BE597089C}" destId="{5B611E34-90B4-4B28-B06B-25E6F9CB46CB}" srcOrd="3" destOrd="0" presId="urn:microsoft.com/office/officeart/2005/8/layout/cycle4"/>
    <dgm:cxn modelId="{0E03A399-EFE8-4082-A693-6550C6A78FF4}" type="presParOf" srcId="{5B611E34-90B4-4B28-B06B-25E6F9CB46CB}" destId="{4E9487DB-BA9E-4B9C-B7D4-81127A2583AE}" srcOrd="0" destOrd="0" presId="urn:microsoft.com/office/officeart/2005/8/layout/cycle4"/>
    <dgm:cxn modelId="{3A400820-10CC-4640-988C-EF943A59DC6A}" type="presParOf" srcId="{5B611E34-90B4-4B28-B06B-25E6F9CB46CB}" destId="{EAA0A39B-E31C-4BFE-8454-4F1C6047CAD4}" srcOrd="1" destOrd="0" presId="urn:microsoft.com/office/officeart/2005/8/layout/cycle4"/>
    <dgm:cxn modelId="{F12B9C72-4E52-4C2A-BBED-58BD44FA85AA}" type="presParOf" srcId="{2CE7C589-9CEC-497B-8B2C-F09BE597089C}" destId="{05C23030-10C8-4463-BD27-2A686F634318}" srcOrd="4" destOrd="0" presId="urn:microsoft.com/office/officeart/2005/8/layout/cycle4"/>
    <dgm:cxn modelId="{975F1645-2091-4781-B762-72D03AAAE9AB}" type="presParOf" srcId="{30946F55-8A37-49E1-8D3F-86A16CC8392E}" destId="{6AB806FA-CDEF-4D44-895A-374D3B5C3996}" srcOrd="1" destOrd="0" presId="urn:microsoft.com/office/officeart/2005/8/layout/cycle4"/>
    <dgm:cxn modelId="{8540B063-CDA3-4022-8518-E467EFFF4679}" type="presParOf" srcId="{6AB806FA-CDEF-4D44-895A-374D3B5C3996}" destId="{49E74791-4A51-4406-9E72-EB05DD8B0F61}" srcOrd="0" destOrd="0" presId="urn:microsoft.com/office/officeart/2005/8/layout/cycle4"/>
    <dgm:cxn modelId="{4DCD0F23-1B90-4DAB-BAD4-33F57058ABA3}" type="presParOf" srcId="{6AB806FA-CDEF-4D44-895A-374D3B5C3996}" destId="{E5BF6C04-A2CA-4AA5-AFD0-F6660263082A}" srcOrd="1" destOrd="0" presId="urn:microsoft.com/office/officeart/2005/8/layout/cycle4"/>
    <dgm:cxn modelId="{4BCFB759-C770-43C1-918F-71B216174E64}" type="presParOf" srcId="{6AB806FA-CDEF-4D44-895A-374D3B5C3996}" destId="{2FCA8891-D462-4C9A-8A45-3F9D8142936C}" srcOrd="2" destOrd="0" presId="urn:microsoft.com/office/officeart/2005/8/layout/cycle4"/>
    <dgm:cxn modelId="{927D7C5A-EAC2-47BD-BAAB-437851DC7AE1}" type="presParOf" srcId="{6AB806FA-CDEF-4D44-895A-374D3B5C3996}" destId="{34F99FD2-A330-46B6-B9B3-3E6663291D05}" srcOrd="3" destOrd="0" presId="urn:microsoft.com/office/officeart/2005/8/layout/cycle4"/>
    <dgm:cxn modelId="{2D0B8E82-6DF2-46CE-AA3C-0D7D965E7BE5}" type="presParOf" srcId="{6AB806FA-CDEF-4D44-895A-374D3B5C3996}" destId="{8D0D691D-2CE8-4A94-A7AC-1151E88A02F4}" srcOrd="4" destOrd="0" presId="urn:microsoft.com/office/officeart/2005/8/layout/cycle4"/>
    <dgm:cxn modelId="{A78F37B7-5EF7-4B76-871F-A834AD16BF95}" type="presParOf" srcId="{30946F55-8A37-49E1-8D3F-86A16CC8392E}" destId="{52440AB2-9B14-4257-90F9-2396DDF63E02}" srcOrd="2" destOrd="0" presId="urn:microsoft.com/office/officeart/2005/8/layout/cycle4"/>
    <dgm:cxn modelId="{C2817D48-7FE0-400A-AC7B-CEE203888F84}" type="presParOf" srcId="{30946F55-8A37-49E1-8D3F-86A16CC8392E}" destId="{004D10F9-31F0-45DB-ACC5-FF92F4D9FDF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C15EF5-657A-4AFD-84F5-D6911DE7CD85}" type="doc">
      <dgm:prSet loTypeId="urn:microsoft.com/office/officeart/2005/8/layout/cycle1" loCatId="cycle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BF37D45A-DBE5-45F0-832C-A4645F8454A6}">
      <dgm:prSet phldrT="[文字]" custT="1"/>
      <dgm:spPr/>
      <dgm:t>
        <a:bodyPr/>
        <a:lstStyle/>
        <a:p>
          <a:r>
            <a:rPr lang="zh-TW" altLang="en-US" sz="1800" dirty="0" smtClean="0"/>
            <a:t>地點</a:t>
          </a:r>
          <a:endParaRPr lang="zh-TW" altLang="en-US" sz="1800" dirty="0"/>
        </a:p>
      </dgm:t>
    </dgm:pt>
    <dgm:pt modelId="{5C31209F-28D0-4C85-B00C-0B85431D295F}" type="parTrans" cxnId="{9456F4C7-7FB9-4E94-803C-1F73F0D85870}">
      <dgm:prSet/>
      <dgm:spPr/>
      <dgm:t>
        <a:bodyPr/>
        <a:lstStyle/>
        <a:p>
          <a:endParaRPr lang="zh-TW" altLang="en-US"/>
        </a:p>
      </dgm:t>
    </dgm:pt>
    <dgm:pt modelId="{F702F286-61A1-46BC-B6AF-0B2F85580BF8}" type="sibTrans" cxnId="{9456F4C7-7FB9-4E94-803C-1F73F0D85870}">
      <dgm:prSet/>
      <dgm:spPr/>
      <dgm:t>
        <a:bodyPr/>
        <a:lstStyle/>
        <a:p>
          <a:endParaRPr lang="zh-TW" altLang="en-US"/>
        </a:p>
      </dgm:t>
    </dgm:pt>
    <dgm:pt modelId="{69E02112-F4EC-42C6-8523-B474026FE12B}">
      <dgm:prSet phldrT="[文字]" custT="1"/>
      <dgm:spPr/>
      <dgm:t>
        <a:bodyPr/>
        <a:lstStyle/>
        <a:p>
          <a:r>
            <a:rPr lang="zh-TW" altLang="en-US" sz="1800" dirty="0" smtClean="0"/>
            <a:t>差異化</a:t>
          </a:r>
          <a:endParaRPr lang="zh-TW" altLang="en-US" sz="1800" dirty="0"/>
        </a:p>
      </dgm:t>
    </dgm:pt>
    <dgm:pt modelId="{EE7CC326-8592-4D3B-BB9B-86AAA82C1B02}" type="parTrans" cxnId="{D1CBAB3A-E753-4176-A000-3840B29119AF}">
      <dgm:prSet/>
      <dgm:spPr/>
      <dgm:t>
        <a:bodyPr/>
        <a:lstStyle/>
        <a:p>
          <a:endParaRPr lang="zh-TW" altLang="en-US"/>
        </a:p>
      </dgm:t>
    </dgm:pt>
    <dgm:pt modelId="{B646578F-4A47-48DA-B3EB-3540152D5921}" type="sibTrans" cxnId="{D1CBAB3A-E753-4176-A000-3840B29119AF}">
      <dgm:prSet/>
      <dgm:spPr/>
      <dgm:t>
        <a:bodyPr/>
        <a:lstStyle/>
        <a:p>
          <a:endParaRPr lang="zh-TW" altLang="en-US"/>
        </a:p>
      </dgm:t>
    </dgm:pt>
    <dgm:pt modelId="{3726A026-CE98-43F0-B404-232998EBFB3C}">
      <dgm:prSet phldrT="[文字]" custT="1"/>
      <dgm:spPr/>
      <dgm:t>
        <a:bodyPr/>
        <a:lstStyle/>
        <a:p>
          <a:r>
            <a:rPr lang="zh-TW" altLang="en-US" sz="1800" dirty="0" smtClean="0"/>
            <a:t>品牌</a:t>
          </a:r>
          <a:endParaRPr lang="en-US" altLang="zh-TW" sz="1800" dirty="0" smtClean="0"/>
        </a:p>
        <a:p>
          <a:r>
            <a:rPr lang="zh-TW" altLang="en-US" sz="1800" dirty="0" smtClean="0"/>
            <a:t>認同</a:t>
          </a:r>
          <a:endParaRPr lang="zh-TW" altLang="en-US" sz="1800" dirty="0"/>
        </a:p>
      </dgm:t>
    </dgm:pt>
    <dgm:pt modelId="{02BD54E4-F4AE-4D3C-AFB4-D2485BF6CE44}" type="parTrans" cxnId="{BB5137C4-587C-4F10-B698-8FB6B67060F2}">
      <dgm:prSet/>
      <dgm:spPr/>
      <dgm:t>
        <a:bodyPr/>
        <a:lstStyle/>
        <a:p>
          <a:endParaRPr lang="zh-TW" altLang="en-US"/>
        </a:p>
      </dgm:t>
    </dgm:pt>
    <dgm:pt modelId="{2BCEDD07-D9F7-41B4-ADC2-37D2AE4B1BE3}" type="sibTrans" cxnId="{BB5137C4-587C-4F10-B698-8FB6B67060F2}">
      <dgm:prSet/>
      <dgm:spPr/>
      <dgm:t>
        <a:bodyPr/>
        <a:lstStyle/>
        <a:p>
          <a:endParaRPr lang="zh-TW" altLang="en-US"/>
        </a:p>
      </dgm:t>
    </dgm:pt>
    <dgm:pt modelId="{0DDF8B1D-EC18-4D66-97FF-9778A91CAE16}">
      <dgm:prSet phldrT="[文字]" custT="1"/>
      <dgm:spPr/>
      <dgm:t>
        <a:bodyPr/>
        <a:lstStyle/>
        <a:p>
          <a:r>
            <a:rPr lang="zh-TW" altLang="en-US" sz="1800" dirty="0" smtClean="0"/>
            <a:t>產品</a:t>
          </a:r>
          <a:endParaRPr lang="zh-TW" altLang="en-US" sz="1800" dirty="0"/>
        </a:p>
      </dgm:t>
    </dgm:pt>
    <dgm:pt modelId="{FF4742C0-0B89-4036-A610-C32D8C125BBA}" type="parTrans" cxnId="{3FD847E0-2B65-4A85-BA19-354D05DB829A}">
      <dgm:prSet/>
      <dgm:spPr/>
      <dgm:t>
        <a:bodyPr/>
        <a:lstStyle/>
        <a:p>
          <a:endParaRPr lang="zh-TW" altLang="en-US"/>
        </a:p>
      </dgm:t>
    </dgm:pt>
    <dgm:pt modelId="{17768563-2211-4FF1-98C9-962B7658CDAE}" type="sibTrans" cxnId="{3FD847E0-2B65-4A85-BA19-354D05DB829A}">
      <dgm:prSet/>
      <dgm:spPr/>
      <dgm:t>
        <a:bodyPr/>
        <a:lstStyle/>
        <a:p>
          <a:endParaRPr lang="zh-TW" altLang="en-US"/>
        </a:p>
      </dgm:t>
    </dgm:pt>
    <dgm:pt modelId="{C98FFC9C-6322-4F24-B8F1-35C8365DBFC2}">
      <dgm:prSet phldrT="[文字]" custT="1"/>
      <dgm:spPr/>
      <dgm:t>
        <a:bodyPr/>
        <a:lstStyle/>
        <a:p>
          <a:r>
            <a:rPr lang="zh-TW" altLang="en-US" sz="1800" dirty="0" smtClean="0"/>
            <a:t>價格</a:t>
          </a:r>
          <a:endParaRPr lang="zh-TW" altLang="en-US" sz="1800" dirty="0"/>
        </a:p>
      </dgm:t>
    </dgm:pt>
    <dgm:pt modelId="{71811285-6E8F-4843-9BAC-FC8150E3D54D}" type="parTrans" cxnId="{508B65F3-BA47-40E2-82D0-0F70001ACC6B}">
      <dgm:prSet/>
      <dgm:spPr/>
      <dgm:t>
        <a:bodyPr/>
        <a:lstStyle/>
        <a:p>
          <a:endParaRPr lang="zh-TW" altLang="en-US"/>
        </a:p>
      </dgm:t>
    </dgm:pt>
    <dgm:pt modelId="{B1BF38B5-F4CD-44D7-8C19-730A85F3561C}" type="sibTrans" cxnId="{508B65F3-BA47-40E2-82D0-0F70001ACC6B}">
      <dgm:prSet/>
      <dgm:spPr/>
      <dgm:t>
        <a:bodyPr/>
        <a:lstStyle/>
        <a:p>
          <a:endParaRPr lang="zh-TW" altLang="en-US"/>
        </a:p>
      </dgm:t>
    </dgm:pt>
    <dgm:pt modelId="{A8DF71C7-E7D2-43C3-AB78-F1624FE3DFDA}">
      <dgm:prSet phldrT="[文字]" custT="1"/>
      <dgm:spPr/>
      <dgm:t>
        <a:bodyPr/>
        <a:lstStyle/>
        <a:p>
          <a:r>
            <a:rPr lang="zh-TW" altLang="en-US" sz="1800" dirty="0" smtClean="0"/>
            <a:t>行銷</a:t>
          </a:r>
          <a:endParaRPr lang="zh-TW" altLang="en-US" sz="1800" dirty="0"/>
        </a:p>
      </dgm:t>
    </dgm:pt>
    <dgm:pt modelId="{562EF810-A465-491C-A867-132BF8EA555A}" type="parTrans" cxnId="{84B20B75-9D32-469C-998F-437B95C91E3D}">
      <dgm:prSet/>
      <dgm:spPr/>
      <dgm:t>
        <a:bodyPr/>
        <a:lstStyle/>
        <a:p>
          <a:endParaRPr lang="zh-TW" altLang="en-US"/>
        </a:p>
      </dgm:t>
    </dgm:pt>
    <dgm:pt modelId="{6C6A5BD4-4BBF-4249-9075-48CC4ABB284C}" type="sibTrans" cxnId="{84B20B75-9D32-469C-998F-437B95C91E3D}">
      <dgm:prSet/>
      <dgm:spPr/>
      <dgm:t>
        <a:bodyPr/>
        <a:lstStyle/>
        <a:p>
          <a:endParaRPr lang="zh-TW" altLang="en-US"/>
        </a:p>
      </dgm:t>
    </dgm:pt>
    <dgm:pt modelId="{DD96E1B0-9CD8-4C65-95C7-F6EBE4813E5F}">
      <dgm:prSet phldrT="[文字]" custT="1"/>
      <dgm:spPr/>
      <dgm:t>
        <a:bodyPr/>
        <a:lstStyle/>
        <a:p>
          <a:r>
            <a:rPr lang="zh-TW" altLang="en-US" sz="1800" dirty="0" smtClean="0"/>
            <a:t>族群</a:t>
          </a:r>
          <a:endParaRPr lang="zh-TW" altLang="en-US" sz="1800" dirty="0"/>
        </a:p>
      </dgm:t>
    </dgm:pt>
    <dgm:pt modelId="{D5A113D7-C215-40BF-A4E4-12DAFB5813E2}" type="parTrans" cxnId="{890AB895-0188-497E-B845-9B7042A698E5}">
      <dgm:prSet/>
      <dgm:spPr/>
      <dgm:t>
        <a:bodyPr/>
        <a:lstStyle/>
        <a:p>
          <a:endParaRPr lang="zh-TW" altLang="en-US"/>
        </a:p>
      </dgm:t>
    </dgm:pt>
    <dgm:pt modelId="{A8EF7467-E95A-45EF-8B43-E2EFC646BF37}" type="sibTrans" cxnId="{890AB895-0188-497E-B845-9B7042A698E5}">
      <dgm:prSet/>
      <dgm:spPr/>
      <dgm:t>
        <a:bodyPr/>
        <a:lstStyle/>
        <a:p>
          <a:endParaRPr lang="zh-TW" altLang="en-US"/>
        </a:p>
      </dgm:t>
    </dgm:pt>
    <dgm:pt modelId="{71C51FD5-1D9E-4948-9028-50546699B8E2}" type="pres">
      <dgm:prSet presAssocID="{09C15EF5-657A-4AFD-84F5-D6911DE7CD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C34EFB7-D823-41A3-B77C-8013EB33A781}" type="pres">
      <dgm:prSet presAssocID="{0DDF8B1D-EC18-4D66-97FF-9778A91CAE16}" presName="dummy" presStyleCnt="0"/>
      <dgm:spPr/>
      <dgm:t>
        <a:bodyPr/>
        <a:lstStyle/>
        <a:p>
          <a:endParaRPr lang="zh-TW" altLang="en-US"/>
        </a:p>
      </dgm:t>
    </dgm:pt>
    <dgm:pt modelId="{70BB820B-B76A-4DF2-AC0F-09C4353ABDB1}" type="pres">
      <dgm:prSet presAssocID="{0DDF8B1D-EC18-4D66-97FF-9778A91CAE16}" presName="node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36D7C4F-D38A-4C09-BB99-EE6EA80E3B66}" type="pres">
      <dgm:prSet presAssocID="{17768563-2211-4FF1-98C9-962B7658CDAE}" presName="sibTrans" presStyleLbl="node1" presStyleIdx="0" presStyleCnt="7"/>
      <dgm:spPr/>
      <dgm:t>
        <a:bodyPr/>
        <a:lstStyle/>
        <a:p>
          <a:endParaRPr lang="zh-TW" altLang="en-US"/>
        </a:p>
      </dgm:t>
    </dgm:pt>
    <dgm:pt modelId="{5F528BFB-7E6E-4AAF-AD1E-893F1F5E4EA0}" type="pres">
      <dgm:prSet presAssocID="{DD96E1B0-9CD8-4C65-95C7-F6EBE4813E5F}" presName="dummy" presStyleCnt="0"/>
      <dgm:spPr/>
      <dgm:t>
        <a:bodyPr/>
        <a:lstStyle/>
        <a:p>
          <a:endParaRPr lang="zh-TW" altLang="en-US"/>
        </a:p>
      </dgm:t>
    </dgm:pt>
    <dgm:pt modelId="{F90E4976-6AB6-4D86-9A16-9DFD583EDA53}" type="pres">
      <dgm:prSet presAssocID="{DD96E1B0-9CD8-4C65-95C7-F6EBE4813E5F}" presName="node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D09E7F-6A7E-443D-89D0-AA11501121DC}" type="pres">
      <dgm:prSet presAssocID="{A8EF7467-E95A-45EF-8B43-E2EFC646BF37}" presName="sibTrans" presStyleLbl="node1" presStyleIdx="1" presStyleCnt="7"/>
      <dgm:spPr/>
      <dgm:t>
        <a:bodyPr/>
        <a:lstStyle/>
        <a:p>
          <a:endParaRPr lang="zh-TW" altLang="en-US"/>
        </a:p>
      </dgm:t>
    </dgm:pt>
    <dgm:pt modelId="{90C6C9AC-D616-4285-82F1-299F61A1ED5A}" type="pres">
      <dgm:prSet presAssocID="{C98FFC9C-6322-4F24-B8F1-35C8365DBFC2}" presName="dummy" presStyleCnt="0"/>
      <dgm:spPr/>
      <dgm:t>
        <a:bodyPr/>
        <a:lstStyle/>
        <a:p>
          <a:endParaRPr lang="zh-TW" altLang="en-US"/>
        </a:p>
      </dgm:t>
    </dgm:pt>
    <dgm:pt modelId="{F0A31372-358F-43AD-9B66-82C39122E368}" type="pres">
      <dgm:prSet presAssocID="{C98FFC9C-6322-4F24-B8F1-35C8365DBFC2}" presName="node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0A497F9-B83F-4304-B787-9B58EBB406C8}" type="pres">
      <dgm:prSet presAssocID="{B1BF38B5-F4CD-44D7-8C19-730A85F3561C}" presName="sibTrans" presStyleLbl="node1" presStyleIdx="2" presStyleCnt="7"/>
      <dgm:spPr/>
      <dgm:t>
        <a:bodyPr/>
        <a:lstStyle/>
        <a:p>
          <a:endParaRPr lang="zh-TW" altLang="en-US"/>
        </a:p>
      </dgm:t>
    </dgm:pt>
    <dgm:pt modelId="{FE127E34-5E6A-4BF9-BD91-CBBBCF37D971}" type="pres">
      <dgm:prSet presAssocID="{A8DF71C7-E7D2-43C3-AB78-F1624FE3DFDA}" presName="dummy" presStyleCnt="0"/>
      <dgm:spPr/>
      <dgm:t>
        <a:bodyPr/>
        <a:lstStyle/>
        <a:p>
          <a:endParaRPr lang="zh-TW" altLang="en-US"/>
        </a:p>
      </dgm:t>
    </dgm:pt>
    <dgm:pt modelId="{DAA6C48D-D700-40DA-ADA0-0D683DFA663B}" type="pres">
      <dgm:prSet presAssocID="{A8DF71C7-E7D2-43C3-AB78-F1624FE3DFDA}" presName="node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DFB380-055B-4918-926D-68F81A88A980}" type="pres">
      <dgm:prSet presAssocID="{6C6A5BD4-4BBF-4249-9075-48CC4ABB284C}" presName="sibTrans" presStyleLbl="node1" presStyleIdx="3" presStyleCnt="7"/>
      <dgm:spPr/>
      <dgm:t>
        <a:bodyPr/>
        <a:lstStyle/>
        <a:p>
          <a:endParaRPr lang="zh-TW" altLang="en-US"/>
        </a:p>
      </dgm:t>
    </dgm:pt>
    <dgm:pt modelId="{0E0488AB-22CE-42D1-B4E1-10C6884BA7AC}" type="pres">
      <dgm:prSet presAssocID="{BF37D45A-DBE5-45F0-832C-A4645F8454A6}" presName="dummy" presStyleCnt="0"/>
      <dgm:spPr/>
      <dgm:t>
        <a:bodyPr/>
        <a:lstStyle/>
        <a:p>
          <a:endParaRPr lang="zh-TW" altLang="en-US"/>
        </a:p>
      </dgm:t>
    </dgm:pt>
    <dgm:pt modelId="{422D539B-8C90-4D44-9420-532AEB16EF88}" type="pres">
      <dgm:prSet presAssocID="{BF37D45A-DBE5-45F0-832C-A4645F8454A6}" presName="node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C8265C-D23F-431F-8E79-DAE6144EBE46}" type="pres">
      <dgm:prSet presAssocID="{F702F286-61A1-46BC-B6AF-0B2F85580BF8}" presName="sibTrans" presStyleLbl="node1" presStyleIdx="4" presStyleCnt="7"/>
      <dgm:spPr/>
      <dgm:t>
        <a:bodyPr/>
        <a:lstStyle/>
        <a:p>
          <a:endParaRPr lang="zh-TW" altLang="en-US"/>
        </a:p>
      </dgm:t>
    </dgm:pt>
    <dgm:pt modelId="{7A6D0E1A-E78F-4F9C-9AB1-934B07DCBBCC}" type="pres">
      <dgm:prSet presAssocID="{69E02112-F4EC-42C6-8523-B474026FE12B}" presName="dummy" presStyleCnt="0"/>
      <dgm:spPr/>
      <dgm:t>
        <a:bodyPr/>
        <a:lstStyle/>
        <a:p>
          <a:endParaRPr lang="zh-TW" altLang="en-US"/>
        </a:p>
      </dgm:t>
    </dgm:pt>
    <dgm:pt modelId="{8F20893E-5A84-4B85-8665-E7B1CA6385B7}" type="pres">
      <dgm:prSet presAssocID="{69E02112-F4EC-42C6-8523-B474026FE12B}" presName="node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7846DE-1760-46D8-9F56-074122C27F80}" type="pres">
      <dgm:prSet presAssocID="{B646578F-4A47-48DA-B3EB-3540152D5921}" presName="sibTrans" presStyleLbl="node1" presStyleIdx="5" presStyleCnt="7"/>
      <dgm:spPr/>
      <dgm:t>
        <a:bodyPr/>
        <a:lstStyle/>
        <a:p>
          <a:endParaRPr lang="zh-TW" altLang="en-US"/>
        </a:p>
      </dgm:t>
    </dgm:pt>
    <dgm:pt modelId="{B57DFA3D-372A-4D9B-904A-CD7E2BCA38BD}" type="pres">
      <dgm:prSet presAssocID="{3726A026-CE98-43F0-B404-232998EBFB3C}" presName="dummy" presStyleCnt="0"/>
      <dgm:spPr/>
      <dgm:t>
        <a:bodyPr/>
        <a:lstStyle/>
        <a:p>
          <a:endParaRPr lang="zh-TW" altLang="en-US"/>
        </a:p>
      </dgm:t>
    </dgm:pt>
    <dgm:pt modelId="{1501D120-5457-4C12-AFCA-CCB40F832CC8}" type="pres">
      <dgm:prSet presAssocID="{3726A026-CE98-43F0-B404-232998EBFB3C}" presName="node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03CCB7-7606-4F9D-9AE4-FDD2E312EC10}" type="pres">
      <dgm:prSet presAssocID="{2BCEDD07-D9F7-41B4-ADC2-37D2AE4B1BE3}" presName="sibTrans" presStyleLbl="node1" presStyleIdx="6" presStyleCnt="7"/>
      <dgm:spPr/>
      <dgm:t>
        <a:bodyPr/>
        <a:lstStyle/>
        <a:p>
          <a:endParaRPr lang="zh-TW" altLang="en-US"/>
        </a:p>
      </dgm:t>
    </dgm:pt>
  </dgm:ptLst>
  <dgm:cxnLst>
    <dgm:cxn modelId="{7E0B73D8-04D7-4F0F-9C29-5A603262FF74}" type="presOf" srcId="{B1BF38B5-F4CD-44D7-8C19-730A85F3561C}" destId="{E0A497F9-B83F-4304-B787-9B58EBB406C8}" srcOrd="0" destOrd="0" presId="urn:microsoft.com/office/officeart/2005/8/layout/cycle1"/>
    <dgm:cxn modelId="{D690D249-9346-4558-95D7-4509E2A30914}" type="presOf" srcId="{3726A026-CE98-43F0-B404-232998EBFB3C}" destId="{1501D120-5457-4C12-AFCA-CCB40F832CC8}" srcOrd="0" destOrd="0" presId="urn:microsoft.com/office/officeart/2005/8/layout/cycle1"/>
    <dgm:cxn modelId="{9456F4C7-7FB9-4E94-803C-1F73F0D85870}" srcId="{09C15EF5-657A-4AFD-84F5-D6911DE7CD85}" destId="{BF37D45A-DBE5-45F0-832C-A4645F8454A6}" srcOrd="4" destOrd="0" parTransId="{5C31209F-28D0-4C85-B00C-0B85431D295F}" sibTransId="{F702F286-61A1-46BC-B6AF-0B2F85580BF8}"/>
    <dgm:cxn modelId="{212E1AB4-C1C0-4203-A49F-DD6061576055}" type="presOf" srcId="{A8EF7467-E95A-45EF-8B43-E2EFC646BF37}" destId="{9DD09E7F-6A7E-443D-89D0-AA11501121DC}" srcOrd="0" destOrd="0" presId="urn:microsoft.com/office/officeart/2005/8/layout/cycle1"/>
    <dgm:cxn modelId="{463A8A8C-2246-45FE-AD65-1B052BF598D2}" type="presOf" srcId="{6C6A5BD4-4BBF-4249-9075-48CC4ABB284C}" destId="{D1DFB380-055B-4918-926D-68F81A88A980}" srcOrd="0" destOrd="0" presId="urn:microsoft.com/office/officeart/2005/8/layout/cycle1"/>
    <dgm:cxn modelId="{431F7327-0CE3-400E-8FB2-6E457C91488C}" type="presOf" srcId="{09C15EF5-657A-4AFD-84F5-D6911DE7CD85}" destId="{71C51FD5-1D9E-4948-9028-50546699B8E2}" srcOrd="0" destOrd="0" presId="urn:microsoft.com/office/officeart/2005/8/layout/cycle1"/>
    <dgm:cxn modelId="{BB5137C4-587C-4F10-B698-8FB6B67060F2}" srcId="{09C15EF5-657A-4AFD-84F5-D6911DE7CD85}" destId="{3726A026-CE98-43F0-B404-232998EBFB3C}" srcOrd="6" destOrd="0" parTransId="{02BD54E4-F4AE-4D3C-AFB4-D2485BF6CE44}" sibTransId="{2BCEDD07-D9F7-41B4-ADC2-37D2AE4B1BE3}"/>
    <dgm:cxn modelId="{317B4206-0E0A-4F83-9581-993091467151}" type="presOf" srcId="{C98FFC9C-6322-4F24-B8F1-35C8365DBFC2}" destId="{F0A31372-358F-43AD-9B66-82C39122E368}" srcOrd="0" destOrd="0" presId="urn:microsoft.com/office/officeart/2005/8/layout/cycle1"/>
    <dgm:cxn modelId="{389F0A7D-B2B0-4258-80F2-736D7EC883ED}" type="presOf" srcId="{17768563-2211-4FF1-98C9-962B7658CDAE}" destId="{F36D7C4F-D38A-4C09-BB99-EE6EA80E3B66}" srcOrd="0" destOrd="0" presId="urn:microsoft.com/office/officeart/2005/8/layout/cycle1"/>
    <dgm:cxn modelId="{18704363-EFE9-4D10-832A-16F16A95E034}" type="presOf" srcId="{B646578F-4A47-48DA-B3EB-3540152D5921}" destId="{C77846DE-1760-46D8-9F56-074122C27F80}" srcOrd="0" destOrd="0" presId="urn:microsoft.com/office/officeart/2005/8/layout/cycle1"/>
    <dgm:cxn modelId="{609D3057-B08A-4841-B7A1-9A720FF3682E}" type="presOf" srcId="{2BCEDD07-D9F7-41B4-ADC2-37D2AE4B1BE3}" destId="{E303CCB7-7606-4F9D-9AE4-FDD2E312EC10}" srcOrd="0" destOrd="0" presId="urn:microsoft.com/office/officeart/2005/8/layout/cycle1"/>
    <dgm:cxn modelId="{27CCF0B7-6FD4-40E6-93FD-C00F4E0E6F19}" type="presOf" srcId="{A8DF71C7-E7D2-43C3-AB78-F1624FE3DFDA}" destId="{DAA6C48D-D700-40DA-ADA0-0D683DFA663B}" srcOrd="0" destOrd="0" presId="urn:microsoft.com/office/officeart/2005/8/layout/cycle1"/>
    <dgm:cxn modelId="{4769FCEF-275A-4637-8FE2-8F35960A3C67}" type="presOf" srcId="{DD96E1B0-9CD8-4C65-95C7-F6EBE4813E5F}" destId="{F90E4976-6AB6-4D86-9A16-9DFD583EDA53}" srcOrd="0" destOrd="0" presId="urn:microsoft.com/office/officeart/2005/8/layout/cycle1"/>
    <dgm:cxn modelId="{E570FE40-3E18-44EE-970B-AD911496F577}" type="presOf" srcId="{BF37D45A-DBE5-45F0-832C-A4645F8454A6}" destId="{422D539B-8C90-4D44-9420-532AEB16EF88}" srcOrd="0" destOrd="0" presId="urn:microsoft.com/office/officeart/2005/8/layout/cycle1"/>
    <dgm:cxn modelId="{48EB949C-B98B-49B8-98DF-52C598B0CBEE}" type="presOf" srcId="{0DDF8B1D-EC18-4D66-97FF-9778A91CAE16}" destId="{70BB820B-B76A-4DF2-AC0F-09C4353ABDB1}" srcOrd="0" destOrd="0" presId="urn:microsoft.com/office/officeart/2005/8/layout/cycle1"/>
    <dgm:cxn modelId="{84B20B75-9D32-469C-998F-437B95C91E3D}" srcId="{09C15EF5-657A-4AFD-84F5-D6911DE7CD85}" destId="{A8DF71C7-E7D2-43C3-AB78-F1624FE3DFDA}" srcOrd="3" destOrd="0" parTransId="{562EF810-A465-491C-A867-132BF8EA555A}" sibTransId="{6C6A5BD4-4BBF-4249-9075-48CC4ABB284C}"/>
    <dgm:cxn modelId="{3A7D24E3-3D88-4846-9B91-43F12B41DF60}" type="presOf" srcId="{F702F286-61A1-46BC-B6AF-0B2F85580BF8}" destId="{E9C8265C-D23F-431F-8E79-DAE6144EBE46}" srcOrd="0" destOrd="0" presId="urn:microsoft.com/office/officeart/2005/8/layout/cycle1"/>
    <dgm:cxn modelId="{D1CBAB3A-E753-4176-A000-3840B29119AF}" srcId="{09C15EF5-657A-4AFD-84F5-D6911DE7CD85}" destId="{69E02112-F4EC-42C6-8523-B474026FE12B}" srcOrd="5" destOrd="0" parTransId="{EE7CC326-8592-4D3B-BB9B-86AAA82C1B02}" sibTransId="{B646578F-4A47-48DA-B3EB-3540152D5921}"/>
    <dgm:cxn modelId="{3FD847E0-2B65-4A85-BA19-354D05DB829A}" srcId="{09C15EF5-657A-4AFD-84F5-D6911DE7CD85}" destId="{0DDF8B1D-EC18-4D66-97FF-9778A91CAE16}" srcOrd="0" destOrd="0" parTransId="{FF4742C0-0B89-4036-A610-C32D8C125BBA}" sibTransId="{17768563-2211-4FF1-98C9-962B7658CDAE}"/>
    <dgm:cxn modelId="{508B65F3-BA47-40E2-82D0-0F70001ACC6B}" srcId="{09C15EF5-657A-4AFD-84F5-D6911DE7CD85}" destId="{C98FFC9C-6322-4F24-B8F1-35C8365DBFC2}" srcOrd="2" destOrd="0" parTransId="{71811285-6E8F-4843-9BAC-FC8150E3D54D}" sibTransId="{B1BF38B5-F4CD-44D7-8C19-730A85F3561C}"/>
    <dgm:cxn modelId="{890AB895-0188-497E-B845-9B7042A698E5}" srcId="{09C15EF5-657A-4AFD-84F5-D6911DE7CD85}" destId="{DD96E1B0-9CD8-4C65-95C7-F6EBE4813E5F}" srcOrd="1" destOrd="0" parTransId="{D5A113D7-C215-40BF-A4E4-12DAFB5813E2}" sibTransId="{A8EF7467-E95A-45EF-8B43-E2EFC646BF37}"/>
    <dgm:cxn modelId="{F626C1B2-F142-4108-98EC-159B14BE5993}" type="presOf" srcId="{69E02112-F4EC-42C6-8523-B474026FE12B}" destId="{8F20893E-5A84-4B85-8665-E7B1CA6385B7}" srcOrd="0" destOrd="0" presId="urn:microsoft.com/office/officeart/2005/8/layout/cycle1"/>
    <dgm:cxn modelId="{B8A14007-72E2-44A5-8425-AF7818E6226C}" type="presParOf" srcId="{71C51FD5-1D9E-4948-9028-50546699B8E2}" destId="{9C34EFB7-D823-41A3-B77C-8013EB33A781}" srcOrd="0" destOrd="0" presId="urn:microsoft.com/office/officeart/2005/8/layout/cycle1"/>
    <dgm:cxn modelId="{0CFCF55E-B66A-437D-8A94-EE215766DBFC}" type="presParOf" srcId="{71C51FD5-1D9E-4948-9028-50546699B8E2}" destId="{70BB820B-B76A-4DF2-AC0F-09C4353ABDB1}" srcOrd="1" destOrd="0" presId="urn:microsoft.com/office/officeart/2005/8/layout/cycle1"/>
    <dgm:cxn modelId="{67CC4EF5-4458-4364-A5D5-D95EDF882905}" type="presParOf" srcId="{71C51FD5-1D9E-4948-9028-50546699B8E2}" destId="{F36D7C4F-D38A-4C09-BB99-EE6EA80E3B66}" srcOrd="2" destOrd="0" presId="urn:microsoft.com/office/officeart/2005/8/layout/cycle1"/>
    <dgm:cxn modelId="{C0FCC990-E5A2-4953-9E94-540484B85958}" type="presParOf" srcId="{71C51FD5-1D9E-4948-9028-50546699B8E2}" destId="{5F528BFB-7E6E-4AAF-AD1E-893F1F5E4EA0}" srcOrd="3" destOrd="0" presId="urn:microsoft.com/office/officeart/2005/8/layout/cycle1"/>
    <dgm:cxn modelId="{64909720-363C-486D-A718-919C38E9C903}" type="presParOf" srcId="{71C51FD5-1D9E-4948-9028-50546699B8E2}" destId="{F90E4976-6AB6-4D86-9A16-9DFD583EDA53}" srcOrd="4" destOrd="0" presId="urn:microsoft.com/office/officeart/2005/8/layout/cycle1"/>
    <dgm:cxn modelId="{270FE8DE-C91C-4EBA-AAC9-9F122D897CC5}" type="presParOf" srcId="{71C51FD5-1D9E-4948-9028-50546699B8E2}" destId="{9DD09E7F-6A7E-443D-89D0-AA11501121DC}" srcOrd="5" destOrd="0" presId="urn:microsoft.com/office/officeart/2005/8/layout/cycle1"/>
    <dgm:cxn modelId="{3C766630-19FE-4362-BD12-68C449AAB4F8}" type="presParOf" srcId="{71C51FD5-1D9E-4948-9028-50546699B8E2}" destId="{90C6C9AC-D616-4285-82F1-299F61A1ED5A}" srcOrd="6" destOrd="0" presId="urn:microsoft.com/office/officeart/2005/8/layout/cycle1"/>
    <dgm:cxn modelId="{DBDF195B-F83E-49AE-A39F-D9B172C6E768}" type="presParOf" srcId="{71C51FD5-1D9E-4948-9028-50546699B8E2}" destId="{F0A31372-358F-43AD-9B66-82C39122E368}" srcOrd="7" destOrd="0" presId="urn:microsoft.com/office/officeart/2005/8/layout/cycle1"/>
    <dgm:cxn modelId="{C79F2027-98F7-4014-8D74-D828D98EC64D}" type="presParOf" srcId="{71C51FD5-1D9E-4948-9028-50546699B8E2}" destId="{E0A497F9-B83F-4304-B787-9B58EBB406C8}" srcOrd="8" destOrd="0" presId="urn:microsoft.com/office/officeart/2005/8/layout/cycle1"/>
    <dgm:cxn modelId="{734C9A82-D5A7-4694-9713-7F07F201C593}" type="presParOf" srcId="{71C51FD5-1D9E-4948-9028-50546699B8E2}" destId="{FE127E34-5E6A-4BF9-BD91-CBBBCF37D971}" srcOrd="9" destOrd="0" presId="urn:microsoft.com/office/officeart/2005/8/layout/cycle1"/>
    <dgm:cxn modelId="{CDAD7FF9-12BB-4CC6-B363-BB6383226878}" type="presParOf" srcId="{71C51FD5-1D9E-4948-9028-50546699B8E2}" destId="{DAA6C48D-D700-40DA-ADA0-0D683DFA663B}" srcOrd="10" destOrd="0" presId="urn:microsoft.com/office/officeart/2005/8/layout/cycle1"/>
    <dgm:cxn modelId="{01BAD7FC-7804-4E83-920D-45738A6C446B}" type="presParOf" srcId="{71C51FD5-1D9E-4948-9028-50546699B8E2}" destId="{D1DFB380-055B-4918-926D-68F81A88A980}" srcOrd="11" destOrd="0" presId="urn:microsoft.com/office/officeart/2005/8/layout/cycle1"/>
    <dgm:cxn modelId="{98523C45-6478-44AC-98B8-AE56CC7F21E9}" type="presParOf" srcId="{71C51FD5-1D9E-4948-9028-50546699B8E2}" destId="{0E0488AB-22CE-42D1-B4E1-10C6884BA7AC}" srcOrd="12" destOrd="0" presId="urn:microsoft.com/office/officeart/2005/8/layout/cycle1"/>
    <dgm:cxn modelId="{E7BEA7F5-BA46-4F09-AC0B-6078219FF695}" type="presParOf" srcId="{71C51FD5-1D9E-4948-9028-50546699B8E2}" destId="{422D539B-8C90-4D44-9420-532AEB16EF88}" srcOrd="13" destOrd="0" presId="urn:microsoft.com/office/officeart/2005/8/layout/cycle1"/>
    <dgm:cxn modelId="{3CE6B715-D2E6-415B-A162-8AF8DB7A2700}" type="presParOf" srcId="{71C51FD5-1D9E-4948-9028-50546699B8E2}" destId="{E9C8265C-D23F-431F-8E79-DAE6144EBE46}" srcOrd="14" destOrd="0" presId="urn:microsoft.com/office/officeart/2005/8/layout/cycle1"/>
    <dgm:cxn modelId="{BBEC8CCE-0C7F-4E00-B9FF-24891843B35E}" type="presParOf" srcId="{71C51FD5-1D9E-4948-9028-50546699B8E2}" destId="{7A6D0E1A-E78F-4F9C-9AB1-934B07DCBBCC}" srcOrd="15" destOrd="0" presId="urn:microsoft.com/office/officeart/2005/8/layout/cycle1"/>
    <dgm:cxn modelId="{E7D04B0E-EB04-48B2-BC2F-E6FC76EAAB8D}" type="presParOf" srcId="{71C51FD5-1D9E-4948-9028-50546699B8E2}" destId="{8F20893E-5A84-4B85-8665-E7B1CA6385B7}" srcOrd="16" destOrd="0" presId="urn:microsoft.com/office/officeart/2005/8/layout/cycle1"/>
    <dgm:cxn modelId="{DABD9D9C-34A7-4B99-8D57-B9ACDB51513B}" type="presParOf" srcId="{71C51FD5-1D9E-4948-9028-50546699B8E2}" destId="{C77846DE-1760-46D8-9F56-074122C27F80}" srcOrd="17" destOrd="0" presId="urn:microsoft.com/office/officeart/2005/8/layout/cycle1"/>
    <dgm:cxn modelId="{91873DAB-78FB-4D01-9F92-808E259C046A}" type="presParOf" srcId="{71C51FD5-1D9E-4948-9028-50546699B8E2}" destId="{B57DFA3D-372A-4D9B-904A-CD7E2BCA38BD}" srcOrd="18" destOrd="0" presId="urn:microsoft.com/office/officeart/2005/8/layout/cycle1"/>
    <dgm:cxn modelId="{765437A5-6EB7-4CF0-996C-1EE7AA25DC42}" type="presParOf" srcId="{71C51FD5-1D9E-4948-9028-50546699B8E2}" destId="{1501D120-5457-4C12-AFCA-CCB40F832CC8}" srcOrd="19" destOrd="0" presId="urn:microsoft.com/office/officeart/2005/8/layout/cycle1"/>
    <dgm:cxn modelId="{B19B1E1B-E9F0-44E9-BA45-A831629B198C}" type="presParOf" srcId="{71C51FD5-1D9E-4948-9028-50546699B8E2}" destId="{E303CCB7-7606-4F9D-9AE4-FDD2E312EC10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567C75-9ED3-49D3-8691-370E7B206CF9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7B69BF0-F975-48F2-B4DA-932D61493ABD}">
      <dgm:prSet phldrT="[文字]" custT="1"/>
      <dgm:spPr/>
      <dgm:t>
        <a:bodyPr/>
        <a:lstStyle/>
        <a:p>
          <a:r>
            <a:rPr lang="zh-TW" altLang="en-US" sz="1600" dirty="0" smtClean="0">
              <a:latin typeface="+mn-ea"/>
              <a:ea typeface="+mn-ea"/>
            </a:rPr>
            <a:t>發想、文案 </a:t>
          </a:r>
          <a:r>
            <a:rPr lang="en-US" altLang="zh-TW" sz="1600" dirty="0" smtClean="0">
              <a:latin typeface="+mn-ea"/>
              <a:ea typeface="+mn-ea"/>
            </a:rPr>
            <a:t>(15</a:t>
          </a:r>
          <a:r>
            <a:rPr lang="zh-TW" altLang="en-US" sz="1600" dirty="0" smtClean="0">
              <a:latin typeface="+mn-ea"/>
              <a:ea typeface="+mn-ea"/>
            </a:rPr>
            <a:t>天</a:t>
          </a:r>
          <a:r>
            <a:rPr lang="en-US" altLang="zh-TW" sz="1600" dirty="0" smtClean="0">
              <a:latin typeface="+mn-ea"/>
              <a:ea typeface="+mn-ea"/>
            </a:rPr>
            <a:t>)</a:t>
          </a:r>
          <a:endParaRPr lang="zh-TW" altLang="en-US" sz="1600" dirty="0">
            <a:latin typeface="+mn-ea"/>
            <a:ea typeface="+mn-ea"/>
          </a:endParaRPr>
        </a:p>
      </dgm:t>
    </dgm:pt>
    <dgm:pt modelId="{A5B71285-E590-4B5E-A1BA-1E764E8FBB81}" type="parTrans" cxnId="{3C74514F-5EF3-4D17-BE74-516171C38983}">
      <dgm:prSet/>
      <dgm:spPr/>
      <dgm:t>
        <a:bodyPr/>
        <a:lstStyle/>
        <a:p>
          <a:endParaRPr lang="zh-TW" altLang="en-US"/>
        </a:p>
      </dgm:t>
    </dgm:pt>
    <dgm:pt modelId="{BF172C7A-44F3-46ED-8B2E-C79F71CF6619}" type="sibTrans" cxnId="{3C74514F-5EF3-4D17-BE74-516171C38983}">
      <dgm:prSet/>
      <dgm:spPr/>
      <dgm:t>
        <a:bodyPr/>
        <a:lstStyle/>
        <a:p>
          <a:endParaRPr lang="zh-TW" altLang="en-US"/>
        </a:p>
      </dgm:t>
    </dgm:pt>
    <dgm:pt modelId="{0824B2BF-DC80-4512-B50D-54FD60547B59}">
      <dgm:prSet phldrT="[文字]" custT="1"/>
      <dgm:spPr/>
      <dgm:t>
        <a:bodyPr/>
        <a:lstStyle/>
        <a:p>
          <a:r>
            <a:rPr lang="zh-TW" altLang="en-US" sz="1600" dirty="0" smtClean="0">
              <a:latin typeface="+mn-ea"/>
              <a:ea typeface="+mn-ea"/>
            </a:rPr>
            <a:t>美編、視覺 </a:t>
          </a:r>
          <a:r>
            <a:rPr lang="en-US" altLang="zh-TW" sz="1600" dirty="0" smtClean="0">
              <a:latin typeface="+mn-ea"/>
              <a:ea typeface="+mn-ea"/>
            </a:rPr>
            <a:t>(40</a:t>
          </a:r>
          <a:r>
            <a:rPr lang="zh-TW" altLang="en-US" sz="1600" dirty="0" smtClean="0">
              <a:latin typeface="+mn-ea"/>
              <a:ea typeface="+mn-ea"/>
            </a:rPr>
            <a:t>天</a:t>
          </a:r>
          <a:r>
            <a:rPr lang="en-US" altLang="zh-TW" sz="1600" dirty="0" smtClean="0">
              <a:latin typeface="+mn-ea"/>
              <a:ea typeface="+mn-ea"/>
            </a:rPr>
            <a:t>)</a:t>
          </a:r>
          <a:endParaRPr lang="zh-TW" altLang="en-US" sz="1600" dirty="0">
            <a:latin typeface="+mn-ea"/>
            <a:ea typeface="+mn-ea"/>
          </a:endParaRPr>
        </a:p>
      </dgm:t>
    </dgm:pt>
    <dgm:pt modelId="{D4E4FDD7-5C48-49AA-BD42-03C2C58DD1F3}" type="parTrans" cxnId="{FD448EE6-4776-440B-8C0A-B18BE2A9CCFD}">
      <dgm:prSet/>
      <dgm:spPr/>
      <dgm:t>
        <a:bodyPr/>
        <a:lstStyle/>
        <a:p>
          <a:endParaRPr lang="zh-TW" altLang="en-US"/>
        </a:p>
      </dgm:t>
    </dgm:pt>
    <dgm:pt modelId="{BB82A44A-E61C-4388-8A1B-5CCB872D7D6E}" type="sibTrans" cxnId="{FD448EE6-4776-440B-8C0A-B18BE2A9CCFD}">
      <dgm:prSet/>
      <dgm:spPr/>
      <dgm:t>
        <a:bodyPr/>
        <a:lstStyle/>
        <a:p>
          <a:endParaRPr lang="zh-TW" altLang="en-US"/>
        </a:p>
      </dgm:t>
    </dgm:pt>
    <dgm:pt modelId="{8B01286F-993F-4265-BE66-23B96D5BC46E}">
      <dgm:prSet phldrT="[文字]" custT="1"/>
      <dgm:spPr/>
      <dgm:t>
        <a:bodyPr/>
        <a:lstStyle/>
        <a:p>
          <a:r>
            <a:rPr lang="zh-TW" altLang="en-US" sz="1600" dirty="0" smtClean="0">
              <a:latin typeface="+mn-ea"/>
              <a:ea typeface="+mn-ea"/>
            </a:rPr>
            <a:t>網站規劃技術</a:t>
          </a:r>
          <a:r>
            <a:rPr lang="en-US" altLang="zh-TW" sz="1600" dirty="0" smtClean="0">
              <a:latin typeface="+mn-ea"/>
              <a:ea typeface="+mn-ea"/>
            </a:rPr>
            <a:t>(40</a:t>
          </a:r>
          <a:r>
            <a:rPr lang="zh-TW" altLang="en-US" sz="1600" dirty="0" smtClean="0">
              <a:latin typeface="+mn-ea"/>
              <a:ea typeface="+mn-ea"/>
            </a:rPr>
            <a:t>天</a:t>
          </a:r>
          <a:r>
            <a:rPr lang="en-US" altLang="zh-TW" sz="1600" dirty="0" smtClean="0">
              <a:latin typeface="+mn-ea"/>
              <a:ea typeface="+mn-ea"/>
            </a:rPr>
            <a:t>)</a:t>
          </a:r>
          <a:endParaRPr lang="zh-TW" altLang="en-US" sz="1600" dirty="0">
            <a:latin typeface="+mn-ea"/>
            <a:ea typeface="+mn-ea"/>
          </a:endParaRPr>
        </a:p>
      </dgm:t>
    </dgm:pt>
    <dgm:pt modelId="{F2BFEE2F-CB06-4281-98EB-838F7E42D4C4}" type="parTrans" cxnId="{1A8092EE-6B23-4D14-A36A-F6971CAF3F0D}">
      <dgm:prSet/>
      <dgm:spPr/>
      <dgm:t>
        <a:bodyPr/>
        <a:lstStyle/>
        <a:p>
          <a:endParaRPr lang="zh-TW" altLang="en-US"/>
        </a:p>
      </dgm:t>
    </dgm:pt>
    <dgm:pt modelId="{DC94656B-233E-481D-B4AE-03C2A1F88068}" type="sibTrans" cxnId="{1A8092EE-6B23-4D14-A36A-F6971CAF3F0D}">
      <dgm:prSet/>
      <dgm:spPr/>
      <dgm:t>
        <a:bodyPr/>
        <a:lstStyle/>
        <a:p>
          <a:endParaRPr lang="zh-TW" altLang="en-US"/>
        </a:p>
      </dgm:t>
    </dgm:pt>
    <dgm:pt modelId="{7003D1FA-AE0E-4B72-A775-E6FF0BA144F1}">
      <dgm:prSet phldrT="[文字]" custT="1"/>
      <dgm:spPr/>
      <dgm:t>
        <a:bodyPr/>
        <a:lstStyle/>
        <a:p>
          <a:r>
            <a:rPr lang="zh-TW" altLang="en-US" sz="1600" dirty="0" smtClean="0">
              <a:latin typeface="+mn-ea"/>
              <a:ea typeface="+mn-ea"/>
            </a:rPr>
            <a:t>活動、社群經營</a:t>
          </a:r>
          <a:r>
            <a:rPr lang="en-US" altLang="zh-TW" sz="1600" dirty="0" smtClean="0">
              <a:latin typeface="+mn-ea"/>
              <a:ea typeface="+mn-ea"/>
            </a:rPr>
            <a:t>(10</a:t>
          </a:r>
          <a:r>
            <a:rPr lang="zh-TW" altLang="en-US" sz="1600" dirty="0" smtClean="0">
              <a:latin typeface="+mn-ea"/>
              <a:ea typeface="+mn-ea"/>
            </a:rPr>
            <a:t>天</a:t>
          </a:r>
          <a:r>
            <a:rPr lang="en-US" altLang="zh-TW" sz="1600" dirty="0" smtClean="0">
              <a:latin typeface="+mn-ea"/>
              <a:ea typeface="+mn-ea"/>
            </a:rPr>
            <a:t>)</a:t>
          </a:r>
          <a:endParaRPr lang="zh-TW" altLang="en-US" sz="1600" dirty="0">
            <a:latin typeface="+mn-ea"/>
            <a:ea typeface="+mn-ea"/>
          </a:endParaRPr>
        </a:p>
      </dgm:t>
    </dgm:pt>
    <dgm:pt modelId="{CECA4295-72A9-4B9C-8A99-C9101D9C11EB}" type="parTrans" cxnId="{DF3D69B2-6928-4C07-978C-8D94538819F9}">
      <dgm:prSet/>
      <dgm:spPr/>
      <dgm:t>
        <a:bodyPr/>
        <a:lstStyle/>
        <a:p>
          <a:endParaRPr lang="zh-TW" altLang="en-US"/>
        </a:p>
      </dgm:t>
    </dgm:pt>
    <dgm:pt modelId="{E5224FC9-8C36-4DB3-97F0-12DABF90BA62}" type="sibTrans" cxnId="{DF3D69B2-6928-4C07-978C-8D94538819F9}">
      <dgm:prSet/>
      <dgm:spPr/>
      <dgm:t>
        <a:bodyPr/>
        <a:lstStyle/>
        <a:p>
          <a:endParaRPr lang="zh-TW" altLang="en-US"/>
        </a:p>
      </dgm:t>
    </dgm:pt>
    <dgm:pt modelId="{F89C6909-FEAB-44F1-AD6A-5B4349A3AC93}">
      <dgm:prSet phldrT="[文字]"/>
      <dgm:spPr/>
      <dgm:t>
        <a:bodyPr/>
        <a:lstStyle/>
        <a:p>
          <a:r>
            <a:rPr lang="zh-TW" altLang="en-US" dirty="0" smtClean="0">
              <a:latin typeface="+mn-ea"/>
              <a:ea typeface="+mn-ea"/>
            </a:rPr>
            <a:t>最後修訂</a:t>
          </a:r>
          <a:r>
            <a:rPr lang="en-US" altLang="zh-TW" dirty="0" smtClean="0">
              <a:latin typeface="+mn-ea"/>
              <a:ea typeface="+mn-ea"/>
            </a:rPr>
            <a:t>(2</a:t>
          </a:r>
          <a:r>
            <a:rPr lang="zh-TW" altLang="en-US" dirty="0" smtClean="0">
              <a:latin typeface="+mn-ea"/>
              <a:ea typeface="+mn-ea"/>
            </a:rPr>
            <a:t>天</a:t>
          </a:r>
          <a:r>
            <a:rPr lang="en-US" altLang="zh-TW" dirty="0" smtClean="0">
              <a:latin typeface="+mn-ea"/>
              <a:ea typeface="+mn-ea"/>
            </a:rPr>
            <a:t>)</a:t>
          </a:r>
          <a:endParaRPr lang="zh-TW" altLang="en-US" dirty="0">
            <a:latin typeface="+mn-ea"/>
            <a:ea typeface="+mn-ea"/>
          </a:endParaRPr>
        </a:p>
      </dgm:t>
    </dgm:pt>
    <dgm:pt modelId="{4755FC87-D978-4B01-8548-A6A4FF7D417D}" type="parTrans" cxnId="{4C278FC5-0B01-416D-9D0E-ED8F861DB8C6}">
      <dgm:prSet/>
      <dgm:spPr/>
      <dgm:t>
        <a:bodyPr/>
        <a:lstStyle/>
        <a:p>
          <a:endParaRPr lang="zh-TW" altLang="en-US"/>
        </a:p>
      </dgm:t>
    </dgm:pt>
    <dgm:pt modelId="{284CC4E1-D92F-4DB0-8BC8-6EFAB074B838}" type="sibTrans" cxnId="{4C278FC5-0B01-416D-9D0E-ED8F861DB8C6}">
      <dgm:prSet/>
      <dgm:spPr/>
      <dgm:t>
        <a:bodyPr/>
        <a:lstStyle/>
        <a:p>
          <a:endParaRPr lang="zh-TW" altLang="en-US"/>
        </a:p>
      </dgm:t>
    </dgm:pt>
    <dgm:pt modelId="{D9E0488B-05DC-4598-8C17-FE37F8467A16}" type="pres">
      <dgm:prSet presAssocID="{7A567C75-9ED3-49D3-8691-370E7B206CF9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E2D609F-FD27-4181-8956-2C217F12B6CA}" type="pres">
      <dgm:prSet presAssocID="{A7B69BF0-F975-48F2-B4DA-932D61493ABD}" presName="parentText1" presStyleLbl="node1" presStyleIdx="0" presStyleCnt="5" custScaleX="60561" custLinFactNeighborX="-23479" custLinFactNeighborY="4936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C2D670-7B2E-4C16-B29F-DF0846602279}" type="pres">
      <dgm:prSet presAssocID="{0824B2BF-DC80-4512-B50D-54FD60547B59}" presName="parentText2" presStyleLbl="node1" presStyleIdx="1" presStyleCnt="5" custScaleX="112658" custLinFactNeighborX="11729" custLinFactNeighborY="-6451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77AE06-A502-404A-B1A8-E3AA4BCF03E1}" type="pres">
      <dgm:prSet presAssocID="{8B01286F-993F-4265-BE66-23B96D5BC46E}" presName="parentText3" presStyleLbl="node1" presStyleIdx="2" presStyleCnt="5" custScaleX="144876" custLinFactNeighborX="0" custLinFactNeighborY="-2011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829FC8-F082-4189-8E25-5984AC88A58F}" type="pres">
      <dgm:prSet presAssocID="{7003D1FA-AE0E-4B72-A775-E6FF0BA144F1}" presName="parentText4" presStyleLbl="node1" presStyleIdx="3" presStyleCnt="5" custScaleX="82592" custLinFactNeighborX="12093" custLinFactNeighborY="-421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E9B69A-8AE6-48CE-A71B-C1922C1E5E39}" type="pres">
      <dgm:prSet presAssocID="{F89C6909-FEAB-44F1-AD6A-5B4349A3AC93}" presName="parentText5" presStyleLbl="node1" presStyleIdx="4" presStyleCnt="5" custScaleX="93221" custLinFactX="28113" custLinFactNeighborX="100000" custLinFactNeighborY="23600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9B2E53-BE28-4055-9D34-F575FB7A1D99}" type="presOf" srcId="{0824B2BF-DC80-4512-B50D-54FD60547B59}" destId="{1BC2D670-7B2E-4C16-B29F-DF0846602279}" srcOrd="0" destOrd="0" presId="urn:microsoft.com/office/officeart/2009/3/layout/IncreasingArrowsProcess"/>
    <dgm:cxn modelId="{3C74514F-5EF3-4D17-BE74-516171C38983}" srcId="{7A567C75-9ED3-49D3-8691-370E7B206CF9}" destId="{A7B69BF0-F975-48F2-B4DA-932D61493ABD}" srcOrd="0" destOrd="0" parTransId="{A5B71285-E590-4B5E-A1BA-1E764E8FBB81}" sibTransId="{BF172C7A-44F3-46ED-8B2E-C79F71CF6619}"/>
    <dgm:cxn modelId="{07BB1515-7A19-4EBF-9385-F74337F3E0DF}" type="presOf" srcId="{8B01286F-993F-4265-BE66-23B96D5BC46E}" destId="{7377AE06-A502-404A-B1A8-E3AA4BCF03E1}" srcOrd="0" destOrd="0" presId="urn:microsoft.com/office/officeart/2009/3/layout/IncreasingArrowsProcess"/>
    <dgm:cxn modelId="{4C278FC5-0B01-416D-9D0E-ED8F861DB8C6}" srcId="{7A567C75-9ED3-49D3-8691-370E7B206CF9}" destId="{F89C6909-FEAB-44F1-AD6A-5B4349A3AC93}" srcOrd="4" destOrd="0" parTransId="{4755FC87-D978-4B01-8548-A6A4FF7D417D}" sibTransId="{284CC4E1-D92F-4DB0-8BC8-6EFAB074B838}"/>
    <dgm:cxn modelId="{87D07D0C-0C9B-44C6-B42B-250AADE8612B}" type="presOf" srcId="{7003D1FA-AE0E-4B72-A775-E6FF0BA144F1}" destId="{FB829FC8-F082-4189-8E25-5984AC88A58F}" srcOrd="0" destOrd="0" presId="urn:microsoft.com/office/officeart/2009/3/layout/IncreasingArrowsProcess"/>
    <dgm:cxn modelId="{1A8092EE-6B23-4D14-A36A-F6971CAF3F0D}" srcId="{7A567C75-9ED3-49D3-8691-370E7B206CF9}" destId="{8B01286F-993F-4265-BE66-23B96D5BC46E}" srcOrd="2" destOrd="0" parTransId="{F2BFEE2F-CB06-4281-98EB-838F7E42D4C4}" sibTransId="{DC94656B-233E-481D-B4AE-03C2A1F88068}"/>
    <dgm:cxn modelId="{DF3D69B2-6928-4C07-978C-8D94538819F9}" srcId="{7A567C75-9ED3-49D3-8691-370E7B206CF9}" destId="{7003D1FA-AE0E-4B72-A775-E6FF0BA144F1}" srcOrd="3" destOrd="0" parTransId="{CECA4295-72A9-4B9C-8A99-C9101D9C11EB}" sibTransId="{E5224FC9-8C36-4DB3-97F0-12DABF90BA62}"/>
    <dgm:cxn modelId="{FD448EE6-4776-440B-8C0A-B18BE2A9CCFD}" srcId="{7A567C75-9ED3-49D3-8691-370E7B206CF9}" destId="{0824B2BF-DC80-4512-B50D-54FD60547B59}" srcOrd="1" destOrd="0" parTransId="{D4E4FDD7-5C48-49AA-BD42-03C2C58DD1F3}" sibTransId="{BB82A44A-E61C-4388-8A1B-5CCB872D7D6E}"/>
    <dgm:cxn modelId="{D72779BE-E09A-43E0-814A-5DB96721A35F}" type="presOf" srcId="{F89C6909-FEAB-44F1-AD6A-5B4349A3AC93}" destId="{F0E9B69A-8AE6-48CE-A71B-C1922C1E5E39}" srcOrd="0" destOrd="0" presId="urn:microsoft.com/office/officeart/2009/3/layout/IncreasingArrowsProcess"/>
    <dgm:cxn modelId="{0775AA47-CCF9-46D5-8100-F321E8F7F43E}" type="presOf" srcId="{7A567C75-9ED3-49D3-8691-370E7B206CF9}" destId="{D9E0488B-05DC-4598-8C17-FE37F8467A16}" srcOrd="0" destOrd="0" presId="urn:microsoft.com/office/officeart/2009/3/layout/IncreasingArrowsProcess"/>
    <dgm:cxn modelId="{EA2B9ACD-CF93-4D9E-B133-735313EC0680}" type="presOf" srcId="{A7B69BF0-F975-48F2-B4DA-932D61493ABD}" destId="{BE2D609F-FD27-4181-8956-2C217F12B6CA}" srcOrd="0" destOrd="0" presId="urn:microsoft.com/office/officeart/2009/3/layout/IncreasingArrowsProcess"/>
    <dgm:cxn modelId="{9BACE5F8-E877-470A-8234-7F8EC1B9F7FA}" type="presParOf" srcId="{D9E0488B-05DC-4598-8C17-FE37F8467A16}" destId="{BE2D609F-FD27-4181-8956-2C217F12B6CA}" srcOrd="0" destOrd="0" presId="urn:microsoft.com/office/officeart/2009/3/layout/IncreasingArrowsProcess"/>
    <dgm:cxn modelId="{83919D42-0048-4BBC-A6C2-742A4E4F9B16}" type="presParOf" srcId="{D9E0488B-05DC-4598-8C17-FE37F8467A16}" destId="{1BC2D670-7B2E-4C16-B29F-DF0846602279}" srcOrd="1" destOrd="0" presId="urn:microsoft.com/office/officeart/2009/3/layout/IncreasingArrowsProcess"/>
    <dgm:cxn modelId="{3EC7DD04-13B0-40D3-A163-EE5B28679605}" type="presParOf" srcId="{D9E0488B-05DC-4598-8C17-FE37F8467A16}" destId="{7377AE06-A502-404A-B1A8-E3AA4BCF03E1}" srcOrd="2" destOrd="0" presId="urn:microsoft.com/office/officeart/2009/3/layout/IncreasingArrowsProcess"/>
    <dgm:cxn modelId="{C97AE8A6-4B4D-4ACB-AC26-50EA67CC2E86}" type="presParOf" srcId="{D9E0488B-05DC-4598-8C17-FE37F8467A16}" destId="{FB829FC8-F082-4189-8E25-5984AC88A58F}" srcOrd="3" destOrd="0" presId="urn:microsoft.com/office/officeart/2009/3/layout/IncreasingArrowsProcess"/>
    <dgm:cxn modelId="{265206FB-3983-4940-B08A-7A3CFC07F624}" type="presParOf" srcId="{D9E0488B-05DC-4598-8C17-FE37F8467A16}" destId="{F0E9B69A-8AE6-48CE-A71B-C1922C1E5E39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4086CE-6190-431A-B3BC-5DDC4781B485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8DC734D-5E53-47A0-9806-00DBE43E1826}">
      <dgm:prSet phldrT="[文字]" custT="1"/>
      <dgm:spPr/>
      <dgm:t>
        <a:bodyPr/>
        <a:lstStyle/>
        <a:p>
          <a:r>
            <a:rPr lang="en-US" altLang="zh-TW" sz="1800" dirty="0" smtClean="0">
              <a:latin typeface="+mn-ea"/>
              <a:ea typeface="+mn-ea"/>
            </a:rPr>
            <a:t>6/10 - 6/25</a:t>
          </a:r>
          <a:endParaRPr lang="zh-TW" altLang="en-US" sz="1800" dirty="0">
            <a:latin typeface="+mn-ea"/>
            <a:ea typeface="+mn-ea"/>
          </a:endParaRPr>
        </a:p>
      </dgm:t>
    </dgm:pt>
    <dgm:pt modelId="{80861F3E-8632-4A16-A955-3E78E64AD313}" type="sibTrans" cxnId="{BD257712-7CF2-48E4-A13B-B9C82CAF534E}">
      <dgm:prSet/>
      <dgm:spPr/>
      <dgm:t>
        <a:bodyPr/>
        <a:lstStyle/>
        <a:p>
          <a:endParaRPr lang="zh-TW" altLang="en-US"/>
        </a:p>
      </dgm:t>
    </dgm:pt>
    <dgm:pt modelId="{C1A14E24-63C4-4EA1-98F4-FE8CB84F5C9A}" type="parTrans" cxnId="{BD257712-7CF2-48E4-A13B-B9C82CAF534E}">
      <dgm:prSet/>
      <dgm:spPr/>
      <dgm:t>
        <a:bodyPr/>
        <a:lstStyle/>
        <a:p>
          <a:endParaRPr lang="zh-TW" altLang="en-US"/>
        </a:p>
      </dgm:t>
    </dgm:pt>
    <dgm:pt modelId="{C395F628-6F24-46ED-AE15-662B5078C204}">
      <dgm:prSet phldrT="[文字]" custT="1"/>
      <dgm:spPr/>
      <dgm:t>
        <a:bodyPr/>
        <a:lstStyle/>
        <a:p>
          <a:r>
            <a:rPr lang="en-US" altLang="zh-TW" sz="1800" dirty="0" smtClean="0">
              <a:latin typeface="+mn-ea"/>
              <a:ea typeface="+mn-ea"/>
            </a:rPr>
            <a:t>6/16 -7/16</a:t>
          </a:r>
          <a:endParaRPr lang="zh-TW" altLang="en-US" sz="1800" dirty="0">
            <a:latin typeface="+mn-ea"/>
            <a:ea typeface="+mn-ea"/>
          </a:endParaRPr>
        </a:p>
      </dgm:t>
    </dgm:pt>
    <dgm:pt modelId="{36B586A3-7FD6-4E64-8203-A9C6381DCCF9}" type="sibTrans" cxnId="{E64DA45B-415B-4CF0-ACCC-C9F54F651AC9}">
      <dgm:prSet/>
      <dgm:spPr/>
      <dgm:t>
        <a:bodyPr/>
        <a:lstStyle/>
        <a:p>
          <a:endParaRPr lang="zh-TW" altLang="en-US"/>
        </a:p>
      </dgm:t>
    </dgm:pt>
    <dgm:pt modelId="{5FFF7586-C559-4018-99A9-6B57F50192EB}" type="parTrans" cxnId="{E64DA45B-415B-4CF0-ACCC-C9F54F651AC9}">
      <dgm:prSet/>
      <dgm:spPr/>
      <dgm:t>
        <a:bodyPr/>
        <a:lstStyle/>
        <a:p>
          <a:endParaRPr lang="zh-TW" altLang="en-US"/>
        </a:p>
      </dgm:t>
    </dgm:pt>
    <dgm:pt modelId="{EDBB4700-07AC-4F67-8D8A-DE926A43242C}">
      <dgm:prSet phldrT="[文字]" custT="1"/>
      <dgm:spPr/>
      <dgm:t>
        <a:bodyPr/>
        <a:lstStyle/>
        <a:p>
          <a:r>
            <a:rPr lang="en-US" altLang="zh-TW" sz="1800" dirty="0" smtClean="0">
              <a:latin typeface="+mn-ea"/>
              <a:ea typeface="+mn-ea"/>
            </a:rPr>
            <a:t>6/25 - 7/5</a:t>
          </a:r>
          <a:endParaRPr lang="zh-TW" altLang="en-US" sz="1800" dirty="0">
            <a:latin typeface="+mn-ea"/>
            <a:ea typeface="+mn-ea"/>
          </a:endParaRPr>
        </a:p>
      </dgm:t>
    </dgm:pt>
    <dgm:pt modelId="{9B775DB5-D5A1-4AE9-B2DC-E435C4A9B9F3}" type="sibTrans" cxnId="{70EC1B4A-5F37-4549-AAEE-E49FAAB4314A}">
      <dgm:prSet/>
      <dgm:spPr/>
      <dgm:t>
        <a:bodyPr/>
        <a:lstStyle/>
        <a:p>
          <a:endParaRPr lang="zh-TW" altLang="en-US"/>
        </a:p>
      </dgm:t>
    </dgm:pt>
    <dgm:pt modelId="{03DD6A6C-69BF-4643-9704-D1EE14EFFAA8}" type="parTrans" cxnId="{70EC1B4A-5F37-4549-AAEE-E49FAAB4314A}">
      <dgm:prSet/>
      <dgm:spPr/>
      <dgm:t>
        <a:bodyPr/>
        <a:lstStyle/>
        <a:p>
          <a:endParaRPr lang="zh-TW" altLang="en-US"/>
        </a:p>
      </dgm:t>
    </dgm:pt>
    <dgm:pt modelId="{9EFCC4EE-B0F4-487A-9DBE-DF40D1959F03}" type="pres">
      <dgm:prSet presAssocID="{0F4086CE-6190-431A-B3BC-5DDC4781B485}" presName="Name0" presStyleCnt="0">
        <dgm:presLayoutVars>
          <dgm:dir/>
          <dgm:resizeHandles val="exact"/>
        </dgm:presLayoutVars>
      </dgm:prSet>
      <dgm:spPr/>
    </dgm:pt>
    <dgm:pt modelId="{A078CF79-BDDF-48A1-BA14-66840F609C0E}" type="pres">
      <dgm:prSet presAssocID="{08DC734D-5E53-47A0-9806-00DBE43E1826}" presName="node" presStyleLbl="node1" presStyleIdx="0" presStyleCnt="3" custLinFactNeighborX="-51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3F5338-7AB4-4499-A9E4-F2667F9F74F2}" type="pres">
      <dgm:prSet presAssocID="{80861F3E-8632-4A16-A955-3E78E64AD313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A7AE7B5-3FE1-455A-BBCD-BD5DE4C27783}" type="pres">
      <dgm:prSet presAssocID="{80861F3E-8632-4A16-A955-3E78E64AD313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006D5EB-B133-4B71-85F0-8CC7260915B7}" type="pres">
      <dgm:prSet presAssocID="{C395F628-6F24-46ED-AE15-662B5078C20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11DAA1-C6AB-49E7-A210-1873318CD7FE}" type="pres">
      <dgm:prSet presAssocID="{36B586A3-7FD6-4E64-8203-A9C6381DCCF9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CA8074C1-3D39-4F2A-88ED-ACB35A5B45F7}" type="pres">
      <dgm:prSet presAssocID="{36B586A3-7FD6-4E64-8203-A9C6381DCCF9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B851D97-A0DB-4334-ADD0-F3FE3F3A91D7}" type="pres">
      <dgm:prSet presAssocID="{EDBB4700-07AC-4F67-8D8A-DE926A43242C}" presName="node" presStyleLbl="node1" presStyleIdx="2" presStyleCnt="3" custLinFactNeighborX="75077" custLinFactNeighborY="-6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063259-F343-4B3D-9A24-4EA9D4BEA555}" type="presOf" srcId="{EDBB4700-07AC-4F67-8D8A-DE926A43242C}" destId="{CB851D97-A0DB-4334-ADD0-F3FE3F3A91D7}" srcOrd="0" destOrd="0" presId="urn:microsoft.com/office/officeart/2005/8/layout/process1"/>
    <dgm:cxn modelId="{38CB31A9-363C-4C43-8FF9-5D57474B733D}" type="presOf" srcId="{80861F3E-8632-4A16-A955-3E78E64AD313}" destId="{8A7AE7B5-3FE1-455A-BBCD-BD5DE4C27783}" srcOrd="1" destOrd="0" presId="urn:microsoft.com/office/officeart/2005/8/layout/process1"/>
    <dgm:cxn modelId="{F065A42C-363B-4C0D-A7CA-E17DD413759F}" type="presOf" srcId="{C395F628-6F24-46ED-AE15-662B5078C204}" destId="{6006D5EB-B133-4B71-85F0-8CC7260915B7}" srcOrd="0" destOrd="0" presId="urn:microsoft.com/office/officeart/2005/8/layout/process1"/>
    <dgm:cxn modelId="{BD257712-7CF2-48E4-A13B-B9C82CAF534E}" srcId="{0F4086CE-6190-431A-B3BC-5DDC4781B485}" destId="{08DC734D-5E53-47A0-9806-00DBE43E1826}" srcOrd="0" destOrd="0" parTransId="{C1A14E24-63C4-4EA1-98F4-FE8CB84F5C9A}" sibTransId="{80861F3E-8632-4A16-A955-3E78E64AD313}"/>
    <dgm:cxn modelId="{8EE978ED-EE5E-4EA6-BD36-DC7DBB6FD3C8}" type="presOf" srcId="{36B586A3-7FD6-4E64-8203-A9C6381DCCF9}" destId="{CA8074C1-3D39-4F2A-88ED-ACB35A5B45F7}" srcOrd="1" destOrd="0" presId="urn:microsoft.com/office/officeart/2005/8/layout/process1"/>
    <dgm:cxn modelId="{08F22401-EDFA-4DE2-B58B-8AB42769FF1C}" type="presOf" srcId="{0F4086CE-6190-431A-B3BC-5DDC4781B485}" destId="{9EFCC4EE-B0F4-487A-9DBE-DF40D1959F03}" srcOrd="0" destOrd="0" presId="urn:microsoft.com/office/officeart/2005/8/layout/process1"/>
    <dgm:cxn modelId="{70EC1B4A-5F37-4549-AAEE-E49FAAB4314A}" srcId="{0F4086CE-6190-431A-B3BC-5DDC4781B485}" destId="{EDBB4700-07AC-4F67-8D8A-DE926A43242C}" srcOrd="2" destOrd="0" parTransId="{03DD6A6C-69BF-4643-9704-D1EE14EFFAA8}" sibTransId="{9B775DB5-D5A1-4AE9-B2DC-E435C4A9B9F3}"/>
    <dgm:cxn modelId="{68910EDD-3415-4606-BC3C-1EF9AA7EE104}" type="presOf" srcId="{08DC734D-5E53-47A0-9806-00DBE43E1826}" destId="{A078CF79-BDDF-48A1-BA14-66840F609C0E}" srcOrd="0" destOrd="0" presId="urn:microsoft.com/office/officeart/2005/8/layout/process1"/>
    <dgm:cxn modelId="{2F748F0D-E438-478C-BCAD-C47AF45A9158}" type="presOf" srcId="{36B586A3-7FD6-4E64-8203-A9C6381DCCF9}" destId="{2611DAA1-C6AB-49E7-A210-1873318CD7FE}" srcOrd="0" destOrd="0" presId="urn:microsoft.com/office/officeart/2005/8/layout/process1"/>
    <dgm:cxn modelId="{E64DA45B-415B-4CF0-ACCC-C9F54F651AC9}" srcId="{0F4086CE-6190-431A-B3BC-5DDC4781B485}" destId="{C395F628-6F24-46ED-AE15-662B5078C204}" srcOrd="1" destOrd="0" parTransId="{5FFF7586-C559-4018-99A9-6B57F50192EB}" sibTransId="{36B586A3-7FD6-4E64-8203-A9C6381DCCF9}"/>
    <dgm:cxn modelId="{85DBAE68-DC5B-4104-8F0E-B5CFCEAF30AE}" type="presOf" srcId="{80861F3E-8632-4A16-A955-3E78E64AD313}" destId="{8D3F5338-7AB4-4499-A9E4-F2667F9F74F2}" srcOrd="0" destOrd="0" presId="urn:microsoft.com/office/officeart/2005/8/layout/process1"/>
    <dgm:cxn modelId="{6165E4AE-84A9-44E2-A48E-463E6C9A63EB}" type="presParOf" srcId="{9EFCC4EE-B0F4-487A-9DBE-DF40D1959F03}" destId="{A078CF79-BDDF-48A1-BA14-66840F609C0E}" srcOrd="0" destOrd="0" presId="urn:microsoft.com/office/officeart/2005/8/layout/process1"/>
    <dgm:cxn modelId="{A3B74D97-8F3E-4003-A20C-325365A1FBA2}" type="presParOf" srcId="{9EFCC4EE-B0F4-487A-9DBE-DF40D1959F03}" destId="{8D3F5338-7AB4-4499-A9E4-F2667F9F74F2}" srcOrd="1" destOrd="0" presId="urn:microsoft.com/office/officeart/2005/8/layout/process1"/>
    <dgm:cxn modelId="{400D639E-8781-47F7-B528-4B18DFEE4968}" type="presParOf" srcId="{8D3F5338-7AB4-4499-A9E4-F2667F9F74F2}" destId="{8A7AE7B5-3FE1-455A-BBCD-BD5DE4C27783}" srcOrd="0" destOrd="0" presId="urn:microsoft.com/office/officeart/2005/8/layout/process1"/>
    <dgm:cxn modelId="{84C3D05E-BC7D-45BF-976E-DF2D7C56B62F}" type="presParOf" srcId="{9EFCC4EE-B0F4-487A-9DBE-DF40D1959F03}" destId="{6006D5EB-B133-4B71-85F0-8CC7260915B7}" srcOrd="2" destOrd="0" presId="urn:microsoft.com/office/officeart/2005/8/layout/process1"/>
    <dgm:cxn modelId="{615DBF84-D61E-42CF-BE9D-761988F5EEEF}" type="presParOf" srcId="{9EFCC4EE-B0F4-487A-9DBE-DF40D1959F03}" destId="{2611DAA1-C6AB-49E7-A210-1873318CD7FE}" srcOrd="3" destOrd="0" presId="urn:microsoft.com/office/officeart/2005/8/layout/process1"/>
    <dgm:cxn modelId="{372FF5CF-8BDC-4638-9CC5-44E2BFD60FD8}" type="presParOf" srcId="{2611DAA1-C6AB-49E7-A210-1873318CD7FE}" destId="{CA8074C1-3D39-4F2A-88ED-ACB35A5B45F7}" srcOrd="0" destOrd="0" presId="urn:microsoft.com/office/officeart/2005/8/layout/process1"/>
    <dgm:cxn modelId="{F179DEF4-78D0-4A22-816E-1C95C976AC68}" type="presParOf" srcId="{9EFCC4EE-B0F4-487A-9DBE-DF40D1959F03}" destId="{CB851D97-A0DB-4334-ADD0-F3FE3F3A91D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928BE6-C33F-4B9B-922B-0A7C3E19C0F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547A8F49-A696-479F-BDF4-EDF4BA7B9F4F}">
      <dgm:prSet phldrT="[文字]" custT="1"/>
      <dgm:spPr/>
      <dgm:t>
        <a:bodyPr/>
        <a:lstStyle/>
        <a:p>
          <a:r>
            <a:rPr lang="en-US" altLang="zh-TW" sz="1800" dirty="0" smtClean="0">
              <a:latin typeface="+mn-ea"/>
              <a:ea typeface="+mn-ea"/>
            </a:rPr>
            <a:t>7/23 - 7/25</a:t>
          </a:r>
          <a:endParaRPr lang="zh-TW" altLang="en-US" sz="1800" dirty="0">
            <a:latin typeface="+mn-ea"/>
            <a:ea typeface="+mn-ea"/>
          </a:endParaRPr>
        </a:p>
      </dgm:t>
    </dgm:pt>
    <dgm:pt modelId="{4E1E0A35-D80D-4FBD-ABCF-7BBAD764C858}" type="parTrans" cxnId="{B0462811-3E50-4D4D-A8CC-18354B806D21}">
      <dgm:prSet/>
      <dgm:spPr/>
      <dgm:t>
        <a:bodyPr/>
        <a:lstStyle/>
        <a:p>
          <a:endParaRPr lang="zh-TW" altLang="en-US"/>
        </a:p>
      </dgm:t>
    </dgm:pt>
    <dgm:pt modelId="{3F34F2D2-F769-4E24-8E6C-34AC0CAB65E2}" type="sibTrans" cxnId="{B0462811-3E50-4D4D-A8CC-18354B806D21}">
      <dgm:prSet/>
      <dgm:spPr/>
      <dgm:t>
        <a:bodyPr/>
        <a:lstStyle/>
        <a:p>
          <a:endParaRPr lang="zh-TW" altLang="en-US"/>
        </a:p>
      </dgm:t>
    </dgm:pt>
    <dgm:pt modelId="{71842000-798B-46D5-A32D-E99AB9DAA073}" type="pres">
      <dgm:prSet presAssocID="{2F928BE6-C33F-4B9B-922B-0A7C3E19C0F3}" presName="Name0" presStyleCnt="0">
        <dgm:presLayoutVars>
          <dgm:dir/>
          <dgm:resizeHandles val="exact"/>
        </dgm:presLayoutVars>
      </dgm:prSet>
      <dgm:spPr/>
    </dgm:pt>
    <dgm:pt modelId="{A8CDAE63-F8EE-4842-9A96-A95EB00CDCFE}" type="pres">
      <dgm:prSet presAssocID="{547A8F49-A696-479F-BDF4-EDF4BA7B9F4F}" presName="node" presStyleLbl="node1" presStyleIdx="0" presStyleCnt="1" custLinFactNeighborX="48227" custLinFactNeighborY="-74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3D90735-8AD0-4649-9EE0-8D976B1E505A}" type="presOf" srcId="{2F928BE6-C33F-4B9B-922B-0A7C3E19C0F3}" destId="{71842000-798B-46D5-A32D-E99AB9DAA073}" srcOrd="0" destOrd="0" presId="urn:microsoft.com/office/officeart/2005/8/layout/process1"/>
    <dgm:cxn modelId="{B0462811-3E50-4D4D-A8CC-18354B806D21}" srcId="{2F928BE6-C33F-4B9B-922B-0A7C3E19C0F3}" destId="{547A8F49-A696-479F-BDF4-EDF4BA7B9F4F}" srcOrd="0" destOrd="0" parTransId="{4E1E0A35-D80D-4FBD-ABCF-7BBAD764C858}" sibTransId="{3F34F2D2-F769-4E24-8E6C-34AC0CAB65E2}"/>
    <dgm:cxn modelId="{742E06AA-64EC-4118-BE5E-C043CFC5A8DF}" type="presOf" srcId="{547A8F49-A696-479F-BDF4-EDF4BA7B9F4F}" destId="{A8CDAE63-F8EE-4842-9A96-A95EB00CDCFE}" srcOrd="0" destOrd="0" presId="urn:microsoft.com/office/officeart/2005/8/layout/process1"/>
    <dgm:cxn modelId="{87B53277-B420-426F-AA64-3E3FB979FBDC}" type="presParOf" srcId="{71842000-798B-46D5-A32D-E99AB9DAA073}" destId="{A8CDAE63-F8EE-4842-9A96-A95EB00CDCF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AD0516-6AF9-4894-B041-4FFE83F01DF8}" type="doc">
      <dgm:prSet loTypeId="urn:microsoft.com/office/officeart/2009/3/layout/StepUpProcess" loCatId="process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28F8EB14-AA4D-4B45-98D1-D56AD89CB9DD}">
      <dgm:prSet phldrT="[文字]" custT="1"/>
      <dgm:spPr/>
      <dgm:t>
        <a:bodyPr/>
        <a:lstStyle/>
        <a:p>
          <a:pPr algn="ctr"/>
          <a:r>
            <a:rPr lang="zh-TW" altLang="en-US" sz="2400" dirty="0" smtClean="0"/>
            <a:t>企劃階段</a:t>
          </a:r>
          <a:endParaRPr lang="zh-TW" altLang="en-US" sz="2400" dirty="0"/>
        </a:p>
      </dgm:t>
    </dgm:pt>
    <dgm:pt modelId="{77FA3104-D1E8-4D54-A39C-C0AE626B12F7}" type="parTrans" cxnId="{7DA74555-6B52-465C-83A7-6DCC111647DD}">
      <dgm:prSet/>
      <dgm:spPr/>
      <dgm:t>
        <a:bodyPr/>
        <a:lstStyle/>
        <a:p>
          <a:endParaRPr lang="zh-TW" altLang="en-US"/>
        </a:p>
      </dgm:t>
    </dgm:pt>
    <dgm:pt modelId="{3017AE76-1B77-4B27-9E4D-C6F5E416345E}" type="sibTrans" cxnId="{7DA74555-6B52-465C-83A7-6DCC111647DD}">
      <dgm:prSet/>
      <dgm:spPr/>
      <dgm:t>
        <a:bodyPr/>
        <a:lstStyle/>
        <a:p>
          <a:endParaRPr lang="zh-TW" altLang="en-US"/>
        </a:p>
      </dgm:t>
    </dgm:pt>
    <dgm:pt modelId="{83E326DD-CDFF-4C2F-AE12-06E91D4A36D6}">
      <dgm:prSet phldrT="[文字]" custT="1"/>
      <dgm:spPr/>
      <dgm:t>
        <a:bodyPr/>
        <a:lstStyle/>
        <a:p>
          <a:pPr algn="ctr"/>
          <a:r>
            <a:rPr lang="zh-TW" altLang="en-US" sz="2400" dirty="0" smtClean="0"/>
            <a:t>設計階段</a:t>
          </a:r>
          <a:endParaRPr lang="zh-TW" altLang="en-US" sz="2400" dirty="0"/>
        </a:p>
      </dgm:t>
    </dgm:pt>
    <dgm:pt modelId="{B0995C19-A083-49CC-A173-8ED1475CCFEE}" type="parTrans" cxnId="{99D63709-8799-406E-A4F2-4FFE9389CEA6}">
      <dgm:prSet/>
      <dgm:spPr/>
      <dgm:t>
        <a:bodyPr/>
        <a:lstStyle/>
        <a:p>
          <a:endParaRPr lang="zh-TW" altLang="en-US"/>
        </a:p>
      </dgm:t>
    </dgm:pt>
    <dgm:pt modelId="{24B28FE2-38A0-4BE3-BECF-72C317E62493}" type="sibTrans" cxnId="{99D63709-8799-406E-A4F2-4FFE9389CEA6}">
      <dgm:prSet/>
      <dgm:spPr/>
      <dgm:t>
        <a:bodyPr/>
        <a:lstStyle/>
        <a:p>
          <a:endParaRPr lang="zh-TW" altLang="en-US"/>
        </a:p>
      </dgm:t>
    </dgm:pt>
    <dgm:pt modelId="{0EF2E49D-F038-4A63-B6CD-B15C512CEB76}">
      <dgm:prSet phldrT="[文字]" custT="1"/>
      <dgm:spPr/>
      <dgm:t>
        <a:bodyPr/>
        <a:lstStyle/>
        <a:p>
          <a:r>
            <a:rPr lang="zh-TW" altLang="en-US" sz="2000" dirty="0" smtClean="0"/>
            <a:t>程式及驗證階段</a:t>
          </a:r>
          <a:endParaRPr lang="zh-TW" altLang="en-US" sz="2000" dirty="0"/>
        </a:p>
      </dgm:t>
    </dgm:pt>
    <dgm:pt modelId="{1D9FDA20-E61A-469B-9122-E45EF75FC15F}" type="parTrans" cxnId="{413E5BAE-FDED-4176-9D64-FC2AE081E45B}">
      <dgm:prSet/>
      <dgm:spPr/>
      <dgm:t>
        <a:bodyPr/>
        <a:lstStyle/>
        <a:p>
          <a:endParaRPr lang="zh-TW" altLang="en-US"/>
        </a:p>
      </dgm:t>
    </dgm:pt>
    <dgm:pt modelId="{557DFB5F-B549-486E-8E18-0B4B523F361B}" type="sibTrans" cxnId="{413E5BAE-FDED-4176-9D64-FC2AE081E45B}">
      <dgm:prSet/>
      <dgm:spPr/>
      <dgm:t>
        <a:bodyPr/>
        <a:lstStyle/>
        <a:p>
          <a:endParaRPr lang="zh-TW" altLang="en-US"/>
        </a:p>
      </dgm:t>
    </dgm:pt>
    <dgm:pt modelId="{857BD9C6-AF1D-496E-BDA9-FC3B115C452F}">
      <dgm:prSet phldrT="[文字]" custT="1"/>
      <dgm:spPr/>
      <dgm:t>
        <a:bodyPr/>
        <a:lstStyle/>
        <a:p>
          <a:pPr algn="ctr"/>
          <a:r>
            <a:rPr lang="zh-TW" altLang="en-US" sz="2400" dirty="0" smtClean="0"/>
            <a:t>行銷階段</a:t>
          </a:r>
          <a:endParaRPr lang="zh-TW" altLang="en-US" sz="2400" dirty="0"/>
        </a:p>
      </dgm:t>
    </dgm:pt>
    <dgm:pt modelId="{D5C49FE5-D61F-447E-B4FA-FC494C47E3D9}" type="parTrans" cxnId="{DA1C9FD6-8A26-4495-B7B2-36BF3AD461A8}">
      <dgm:prSet/>
      <dgm:spPr/>
      <dgm:t>
        <a:bodyPr/>
        <a:lstStyle/>
        <a:p>
          <a:endParaRPr lang="zh-TW" altLang="en-US"/>
        </a:p>
      </dgm:t>
    </dgm:pt>
    <dgm:pt modelId="{897DBC02-0E89-4BF9-AC85-9F1FDF17B6AB}" type="sibTrans" cxnId="{DA1C9FD6-8A26-4495-B7B2-36BF3AD461A8}">
      <dgm:prSet/>
      <dgm:spPr/>
      <dgm:t>
        <a:bodyPr/>
        <a:lstStyle/>
        <a:p>
          <a:endParaRPr lang="zh-TW" altLang="en-US"/>
        </a:p>
      </dgm:t>
    </dgm:pt>
    <dgm:pt modelId="{B459CF5F-4DEF-4372-AA3A-0F9825A417AA}" type="pres">
      <dgm:prSet presAssocID="{F1AD0516-6AF9-4894-B041-4FFE83F01DF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A0E817D5-B93F-4603-9040-53424AA0FA35}" type="pres">
      <dgm:prSet presAssocID="{28F8EB14-AA4D-4B45-98D1-D56AD89CB9DD}" presName="composite" presStyleCnt="0"/>
      <dgm:spPr/>
      <dgm:t>
        <a:bodyPr/>
        <a:lstStyle/>
        <a:p>
          <a:endParaRPr lang="zh-TW" altLang="en-US"/>
        </a:p>
      </dgm:t>
    </dgm:pt>
    <dgm:pt modelId="{244AD4A7-6CB1-41DA-B48F-7D9E8AB4AABD}" type="pres">
      <dgm:prSet presAssocID="{28F8EB14-AA4D-4B45-98D1-D56AD89CB9DD}" presName="LShape" presStyleLbl="alignNode1" presStyleIdx="0" presStyleCnt="7"/>
      <dgm:spPr/>
      <dgm:t>
        <a:bodyPr/>
        <a:lstStyle/>
        <a:p>
          <a:endParaRPr lang="zh-TW" altLang="en-US"/>
        </a:p>
      </dgm:t>
    </dgm:pt>
    <dgm:pt modelId="{5609E04B-1E25-49CE-A5E2-D123941E26CF}" type="pres">
      <dgm:prSet presAssocID="{28F8EB14-AA4D-4B45-98D1-D56AD89CB9DD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40459F-1E02-48C6-BDF2-914672109F76}" type="pres">
      <dgm:prSet presAssocID="{28F8EB14-AA4D-4B45-98D1-D56AD89CB9DD}" presName="Triangle" presStyleLbl="alignNode1" presStyleIdx="1" presStyleCnt="7"/>
      <dgm:spPr/>
      <dgm:t>
        <a:bodyPr/>
        <a:lstStyle/>
        <a:p>
          <a:endParaRPr lang="zh-TW" altLang="en-US"/>
        </a:p>
      </dgm:t>
    </dgm:pt>
    <dgm:pt modelId="{05531C10-5B6C-4465-9B19-D08E614F7EDE}" type="pres">
      <dgm:prSet presAssocID="{3017AE76-1B77-4B27-9E4D-C6F5E416345E}" presName="sibTrans" presStyleCnt="0"/>
      <dgm:spPr/>
      <dgm:t>
        <a:bodyPr/>
        <a:lstStyle/>
        <a:p>
          <a:endParaRPr lang="zh-TW" altLang="en-US"/>
        </a:p>
      </dgm:t>
    </dgm:pt>
    <dgm:pt modelId="{66B7F88C-F8A1-47B0-AD55-F29FA0E87443}" type="pres">
      <dgm:prSet presAssocID="{3017AE76-1B77-4B27-9E4D-C6F5E416345E}" presName="space" presStyleCnt="0"/>
      <dgm:spPr/>
      <dgm:t>
        <a:bodyPr/>
        <a:lstStyle/>
        <a:p>
          <a:endParaRPr lang="zh-TW" altLang="en-US"/>
        </a:p>
      </dgm:t>
    </dgm:pt>
    <dgm:pt modelId="{64F54173-CC39-44DB-A9AE-76B72D9576DD}" type="pres">
      <dgm:prSet presAssocID="{83E326DD-CDFF-4C2F-AE12-06E91D4A36D6}" presName="composite" presStyleCnt="0"/>
      <dgm:spPr/>
      <dgm:t>
        <a:bodyPr/>
        <a:lstStyle/>
        <a:p>
          <a:endParaRPr lang="zh-TW" altLang="en-US"/>
        </a:p>
      </dgm:t>
    </dgm:pt>
    <dgm:pt modelId="{74A3B0E0-3F13-41E7-9E49-292952B4A0B2}" type="pres">
      <dgm:prSet presAssocID="{83E326DD-CDFF-4C2F-AE12-06E91D4A36D6}" presName="LShape" presStyleLbl="alignNode1" presStyleIdx="2" presStyleCnt="7"/>
      <dgm:spPr/>
      <dgm:t>
        <a:bodyPr/>
        <a:lstStyle/>
        <a:p>
          <a:endParaRPr lang="zh-TW" altLang="en-US"/>
        </a:p>
      </dgm:t>
    </dgm:pt>
    <dgm:pt modelId="{2D842A1D-B269-492F-ACCD-98B450483915}" type="pres">
      <dgm:prSet presAssocID="{83E326DD-CDFF-4C2F-AE12-06E91D4A36D6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5284DF-77B0-4307-9E92-83B9C97D5015}" type="pres">
      <dgm:prSet presAssocID="{83E326DD-CDFF-4C2F-AE12-06E91D4A36D6}" presName="Triangle" presStyleLbl="alignNode1" presStyleIdx="3" presStyleCnt="7"/>
      <dgm:spPr/>
      <dgm:t>
        <a:bodyPr/>
        <a:lstStyle/>
        <a:p>
          <a:endParaRPr lang="zh-TW" altLang="en-US"/>
        </a:p>
      </dgm:t>
    </dgm:pt>
    <dgm:pt modelId="{65906B63-C3DD-465D-8620-D4B48E1C05E0}" type="pres">
      <dgm:prSet presAssocID="{24B28FE2-38A0-4BE3-BECF-72C317E62493}" presName="sibTrans" presStyleCnt="0"/>
      <dgm:spPr/>
      <dgm:t>
        <a:bodyPr/>
        <a:lstStyle/>
        <a:p>
          <a:endParaRPr lang="zh-TW" altLang="en-US"/>
        </a:p>
      </dgm:t>
    </dgm:pt>
    <dgm:pt modelId="{08E1112D-EF6A-4AE1-8B9F-8127A5AC9596}" type="pres">
      <dgm:prSet presAssocID="{24B28FE2-38A0-4BE3-BECF-72C317E62493}" presName="space" presStyleCnt="0"/>
      <dgm:spPr/>
      <dgm:t>
        <a:bodyPr/>
        <a:lstStyle/>
        <a:p>
          <a:endParaRPr lang="zh-TW" altLang="en-US"/>
        </a:p>
      </dgm:t>
    </dgm:pt>
    <dgm:pt modelId="{A104AD4F-ACB8-4FEF-9A4B-EF61F63D9EBC}" type="pres">
      <dgm:prSet presAssocID="{0EF2E49D-F038-4A63-B6CD-B15C512CEB76}" presName="composite" presStyleCnt="0"/>
      <dgm:spPr/>
      <dgm:t>
        <a:bodyPr/>
        <a:lstStyle/>
        <a:p>
          <a:endParaRPr lang="zh-TW" altLang="en-US"/>
        </a:p>
      </dgm:t>
    </dgm:pt>
    <dgm:pt modelId="{1FD9AD2D-089A-467E-8DA8-D78563BA6112}" type="pres">
      <dgm:prSet presAssocID="{0EF2E49D-F038-4A63-B6CD-B15C512CEB76}" presName="LShape" presStyleLbl="alignNode1" presStyleIdx="4" presStyleCnt="7"/>
      <dgm:spPr/>
      <dgm:t>
        <a:bodyPr/>
        <a:lstStyle/>
        <a:p>
          <a:endParaRPr lang="zh-TW" altLang="en-US"/>
        </a:p>
      </dgm:t>
    </dgm:pt>
    <dgm:pt modelId="{18301621-ED55-4CB3-ABAC-A5269FAD8E73}" type="pres">
      <dgm:prSet presAssocID="{0EF2E49D-F038-4A63-B6CD-B15C512CEB7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8FC113A-3F20-488A-A0B0-9E8020E08B7B}" type="pres">
      <dgm:prSet presAssocID="{0EF2E49D-F038-4A63-B6CD-B15C512CEB76}" presName="Triangle" presStyleLbl="alignNode1" presStyleIdx="5" presStyleCnt="7"/>
      <dgm:spPr/>
      <dgm:t>
        <a:bodyPr/>
        <a:lstStyle/>
        <a:p>
          <a:endParaRPr lang="zh-TW" altLang="en-US"/>
        </a:p>
      </dgm:t>
    </dgm:pt>
    <dgm:pt modelId="{CA6C1180-73CF-4857-BF5A-25D3EEBDA355}" type="pres">
      <dgm:prSet presAssocID="{557DFB5F-B549-486E-8E18-0B4B523F361B}" presName="sibTrans" presStyleCnt="0"/>
      <dgm:spPr/>
      <dgm:t>
        <a:bodyPr/>
        <a:lstStyle/>
        <a:p>
          <a:endParaRPr lang="zh-TW" altLang="en-US"/>
        </a:p>
      </dgm:t>
    </dgm:pt>
    <dgm:pt modelId="{F3FC47F6-3838-463B-9FA9-5904CD65D693}" type="pres">
      <dgm:prSet presAssocID="{557DFB5F-B549-486E-8E18-0B4B523F361B}" presName="space" presStyleCnt="0"/>
      <dgm:spPr/>
      <dgm:t>
        <a:bodyPr/>
        <a:lstStyle/>
        <a:p>
          <a:endParaRPr lang="zh-TW" altLang="en-US"/>
        </a:p>
      </dgm:t>
    </dgm:pt>
    <dgm:pt modelId="{B789B143-4801-4ECB-AA6C-6B50F8750C76}" type="pres">
      <dgm:prSet presAssocID="{857BD9C6-AF1D-496E-BDA9-FC3B115C452F}" presName="composite" presStyleCnt="0"/>
      <dgm:spPr/>
      <dgm:t>
        <a:bodyPr/>
        <a:lstStyle/>
        <a:p>
          <a:endParaRPr lang="zh-TW" altLang="en-US"/>
        </a:p>
      </dgm:t>
    </dgm:pt>
    <dgm:pt modelId="{EBF5FCA4-8E88-4B32-894A-9889259EF839}" type="pres">
      <dgm:prSet presAssocID="{857BD9C6-AF1D-496E-BDA9-FC3B115C452F}" presName="LShape" presStyleLbl="alignNode1" presStyleIdx="6" presStyleCnt="7"/>
      <dgm:spPr/>
      <dgm:t>
        <a:bodyPr/>
        <a:lstStyle/>
        <a:p>
          <a:endParaRPr lang="zh-TW" altLang="en-US"/>
        </a:p>
      </dgm:t>
    </dgm:pt>
    <dgm:pt modelId="{54012122-40F8-40F9-824E-19DFFA41E4BE}" type="pres">
      <dgm:prSet presAssocID="{857BD9C6-AF1D-496E-BDA9-FC3B115C452F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A74555-6B52-465C-83A7-6DCC111647DD}" srcId="{F1AD0516-6AF9-4894-B041-4FFE83F01DF8}" destId="{28F8EB14-AA4D-4B45-98D1-D56AD89CB9DD}" srcOrd="0" destOrd="0" parTransId="{77FA3104-D1E8-4D54-A39C-C0AE626B12F7}" sibTransId="{3017AE76-1B77-4B27-9E4D-C6F5E416345E}"/>
    <dgm:cxn modelId="{99D63709-8799-406E-A4F2-4FFE9389CEA6}" srcId="{F1AD0516-6AF9-4894-B041-4FFE83F01DF8}" destId="{83E326DD-CDFF-4C2F-AE12-06E91D4A36D6}" srcOrd="1" destOrd="0" parTransId="{B0995C19-A083-49CC-A173-8ED1475CCFEE}" sibTransId="{24B28FE2-38A0-4BE3-BECF-72C317E62493}"/>
    <dgm:cxn modelId="{7CE6246D-AF7E-4772-805C-8DCC08C56877}" type="presOf" srcId="{F1AD0516-6AF9-4894-B041-4FFE83F01DF8}" destId="{B459CF5F-4DEF-4372-AA3A-0F9825A417AA}" srcOrd="0" destOrd="0" presId="urn:microsoft.com/office/officeart/2009/3/layout/StepUpProcess"/>
    <dgm:cxn modelId="{EDB9DB68-E581-4B5F-9DE1-FB03AB923542}" type="presOf" srcId="{0EF2E49D-F038-4A63-B6CD-B15C512CEB76}" destId="{18301621-ED55-4CB3-ABAC-A5269FAD8E73}" srcOrd="0" destOrd="0" presId="urn:microsoft.com/office/officeart/2009/3/layout/StepUpProcess"/>
    <dgm:cxn modelId="{413E5BAE-FDED-4176-9D64-FC2AE081E45B}" srcId="{F1AD0516-6AF9-4894-B041-4FFE83F01DF8}" destId="{0EF2E49D-F038-4A63-B6CD-B15C512CEB76}" srcOrd="2" destOrd="0" parTransId="{1D9FDA20-E61A-469B-9122-E45EF75FC15F}" sibTransId="{557DFB5F-B549-486E-8E18-0B4B523F361B}"/>
    <dgm:cxn modelId="{DA1C9FD6-8A26-4495-B7B2-36BF3AD461A8}" srcId="{F1AD0516-6AF9-4894-B041-4FFE83F01DF8}" destId="{857BD9C6-AF1D-496E-BDA9-FC3B115C452F}" srcOrd="3" destOrd="0" parTransId="{D5C49FE5-D61F-447E-B4FA-FC494C47E3D9}" sibTransId="{897DBC02-0E89-4BF9-AC85-9F1FDF17B6AB}"/>
    <dgm:cxn modelId="{0672B87A-E99C-466A-877F-CED2CDC1DAA7}" type="presOf" srcId="{28F8EB14-AA4D-4B45-98D1-D56AD89CB9DD}" destId="{5609E04B-1E25-49CE-A5E2-D123941E26CF}" srcOrd="0" destOrd="0" presId="urn:microsoft.com/office/officeart/2009/3/layout/StepUpProcess"/>
    <dgm:cxn modelId="{31867BB7-6203-4052-811C-41D0C4A62EA8}" type="presOf" srcId="{857BD9C6-AF1D-496E-BDA9-FC3B115C452F}" destId="{54012122-40F8-40F9-824E-19DFFA41E4BE}" srcOrd="0" destOrd="0" presId="urn:microsoft.com/office/officeart/2009/3/layout/StepUpProcess"/>
    <dgm:cxn modelId="{61BC17F0-AFD1-4958-A955-447FF46374F8}" type="presOf" srcId="{83E326DD-CDFF-4C2F-AE12-06E91D4A36D6}" destId="{2D842A1D-B269-492F-ACCD-98B450483915}" srcOrd="0" destOrd="0" presId="urn:microsoft.com/office/officeart/2009/3/layout/StepUpProcess"/>
    <dgm:cxn modelId="{CE9AB2F3-5714-40C2-AE1F-1AB25F5F1838}" type="presParOf" srcId="{B459CF5F-4DEF-4372-AA3A-0F9825A417AA}" destId="{A0E817D5-B93F-4603-9040-53424AA0FA35}" srcOrd="0" destOrd="0" presId="urn:microsoft.com/office/officeart/2009/3/layout/StepUpProcess"/>
    <dgm:cxn modelId="{D2EFDADF-8587-46CE-A415-2CBDA49678CE}" type="presParOf" srcId="{A0E817D5-B93F-4603-9040-53424AA0FA35}" destId="{244AD4A7-6CB1-41DA-B48F-7D9E8AB4AABD}" srcOrd="0" destOrd="0" presId="urn:microsoft.com/office/officeart/2009/3/layout/StepUpProcess"/>
    <dgm:cxn modelId="{9E51AD75-DA83-4B92-AF5E-1EE50E81189A}" type="presParOf" srcId="{A0E817D5-B93F-4603-9040-53424AA0FA35}" destId="{5609E04B-1E25-49CE-A5E2-D123941E26CF}" srcOrd="1" destOrd="0" presId="urn:microsoft.com/office/officeart/2009/3/layout/StepUpProcess"/>
    <dgm:cxn modelId="{C156E791-AF32-4B68-AC9D-4F2739BF186A}" type="presParOf" srcId="{A0E817D5-B93F-4603-9040-53424AA0FA35}" destId="{5140459F-1E02-48C6-BDF2-914672109F76}" srcOrd="2" destOrd="0" presId="urn:microsoft.com/office/officeart/2009/3/layout/StepUpProcess"/>
    <dgm:cxn modelId="{3BF898D0-8906-45E6-837E-C39B2B09EE75}" type="presParOf" srcId="{B459CF5F-4DEF-4372-AA3A-0F9825A417AA}" destId="{05531C10-5B6C-4465-9B19-D08E614F7EDE}" srcOrd="1" destOrd="0" presId="urn:microsoft.com/office/officeart/2009/3/layout/StepUpProcess"/>
    <dgm:cxn modelId="{90C2945F-DF79-4852-99DA-6FC9BAFF1660}" type="presParOf" srcId="{05531C10-5B6C-4465-9B19-D08E614F7EDE}" destId="{66B7F88C-F8A1-47B0-AD55-F29FA0E87443}" srcOrd="0" destOrd="0" presId="urn:microsoft.com/office/officeart/2009/3/layout/StepUpProcess"/>
    <dgm:cxn modelId="{B350986F-FB76-4A9D-B1EE-9972624BC666}" type="presParOf" srcId="{B459CF5F-4DEF-4372-AA3A-0F9825A417AA}" destId="{64F54173-CC39-44DB-A9AE-76B72D9576DD}" srcOrd="2" destOrd="0" presId="urn:microsoft.com/office/officeart/2009/3/layout/StepUpProcess"/>
    <dgm:cxn modelId="{00F207A1-65A2-4854-B8E8-1D22D977F3B8}" type="presParOf" srcId="{64F54173-CC39-44DB-A9AE-76B72D9576DD}" destId="{74A3B0E0-3F13-41E7-9E49-292952B4A0B2}" srcOrd="0" destOrd="0" presId="urn:microsoft.com/office/officeart/2009/3/layout/StepUpProcess"/>
    <dgm:cxn modelId="{DC3EA079-E8B9-4C07-B753-79D437696D90}" type="presParOf" srcId="{64F54173-CC39-44DB-A9AE-76B72D9576DD}" destId="{2D842A1D-B269-492F-ACCD-98B450483915}" srcOrd="1" destOrd="0" presId="urn:microsoft.com/office/officeart/2009/3/layout/StepUpProcess"/>
    <dgm:cxn modelId="{5D9392CA-06D8-4F55-9E8E-22E7F61AC119}" type="presParOf" srcId="{64F54173-CC39-44DB-A9AE-76B72D9576DD}" destId="{225284DF-77B0-4307-9E92-83B9C97D5015}" srcOrd="2" destOrd="0" presId="urn:microsoft.com/office/officeart/2009/3/layout/StepUpProcess"/>
    <dgm:cxn modelId="{145636FC-C96E-4AD5-A40A-7A4B1B092899}" type="presParOf" srcId="{B459CF5F-4DEF-4372-AA3A-0F9825A417AA}" destId="{65906B63-C3DD-465D-8620-D4B48E1C05E0}" srcOrd="3" destOrd="0" presId="urn:microsoft.com/office/officeart/2009/3/layout/StepUpProcess"/>
    <dgm:cxn modelId="{A7FE046F-21E5-4494-AB64-796E63B82FB9}" type="presParOf" srcId="{65906B63-C3DD-465D-8620-D4B48E1C05E0}" destId="{08E1112D-EF6A-4AE1-8B9F-8127A5AC9596}" srcOrd="0" destOrd="0" presId="urn:microsoft.com/office/officeart/2009/3/layout/StepUpProcess"/>
    <dgm:cxn modelId="{8DAAB0B4-A7B0-408E-AB41-F4217E2EF3D5}" type="presParOf" srcId="{B459CF5F-4DEF-4372-AA3A-0F9825A417AA}" destId="{A104AD4F-ACB8-4FEF-9A4B-EF61F63D9EBC}" srcOrd="4" destOrd="0" presId="urn:microsoft.com/office/officeart/2009/3/layout/StepUpProcess"/>
    <dgm:cxn modelId="{2BD471D4-AACA-4F45-A549-325E81C931E6}" type="presParOf" srcId="{A104AD4F-ACB8-4FEF-9A4B-EF61F63D9EBC}" destId="{1FD9AD2D-089A-467E-8DA8-D78563BA6112}" srcOrd="0" destOrd="0" presId="urn:microsoft.com/office/officeart/2009/3/layout/StepUpProcess"/>
    <dgm:cxn modelId="{714987D2-FCDB-41FF-9383-2C0D299C346B}" type="presParOf" srcId="{A104AD4F-ACB8-4FEF-9A4B-EF61F63D9EBC}" destId="{18301621-ED55-4CB3-ABAC-A5269FAD8E73}" srcOrd="1" destOrd="0" presId="urn:microsoft.com/office/officeart/2009/3/layout/StepUpProcess"/>
    <dgm:cxn modelId="{0FD4E1E3-CD3D-4205-9D55-01C8C084E823}" type="presParOf" srcId="{A104AD4F-ACB8-4FEF-9A4B-EF61F63D9EBC}" destId="{98FC113A-3F20-488A-A0B0-9E8020E08B7B}" srcOrd="2" destOrd="0" presId="urn:microsoft.com/office/officeart/2009/3/layout/StepUpProcess"/>
    <dgm:cxn modelId="{D1B125ED-6203-4528-B337-1B85A97E6810}" type="presParOf" srcId="{B459CF5F-4DEF-4372-AA3A-0F9825A417AA}" destId="{CA6C1180-73CF-4857-BF5A-25D3EEBDA355}" srcOrd="5" destOrd="0" presId="urn:microsoft.com/office/officeart/2009/3/layout/StepUpProcess"/>
    <dgm:cxn modelId="{9937D9B2-48EC-4F78-AC29-85B54A327FF0}" type="presParOf" srcId="{CA6C1180-73CF-4857-BF5A-25D3EEBDA355}" destId="{F3FC47F6-3838-463B-9FA9-5904CD65D693}" srcOrd="0" destOrd="0" presId="urn:microsoft.com/office/officeart/2009/3/layout/StepUpProcess"/>
    <dgm:cxn modelId="{4FF01259-A06E-408F-9335-FF0075C4DFAA}" type="presParOf" srcId="{B459CF5F-4DEF-4372-AA3A-0F9825A417AA}" destId="{B789B143-4801-4ECB-AA6C-6B50F8750C76}" srcOrd="6" destOrd="0" presId="urn:microsoft.com/office/officeart/2009/3/layout/StepUpProcess"/>
    <dgm:cxn modelId="{9CEB0EBE-76F9-4262-B690-06A69C4CF23B}" type="presParOf" srcId="{B789B143-4801-4ECB-AA6C-6B50F8750C76}" destId="{EBF5FCA4-8E88-4B32-894A-9889259EF839}" srcOrd="0" destOrd="0" presId="urn:microsoft.com/office/officeart/2009/3/layout/StepUpProcess"/>
    <dgm:cxn modelId="{9DB6A416-9ED1-413D-A742-603E856C9511}" type="presParOf" srcId="{B789B143-4801-4ECB-AA6C-6B50F8750C76}" destId="{54012122-40F8-40F9-824E-19DFFA41E4B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lProcess3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3A3B4EB3-70D2-4293-9706-828184D7EBF1}">
      <dgm:prSet phldrT="[Text]" custT="1"/>
      <dgm:spPr/>
      <dgm:t>
        <a:bodyPr/>
        <a:lstStyle/>
        <a:p>
          <a:pPr rtl="0"/>
          <a:r>
            <a:rPr lang="zh-TW" altLang="en-US" sz="1600" b="1" u="none" dirty="0" smtClean="0">
              <a:latin typeface="+mn-ea"/>
              <a:ea typeface="+mn-ea"/>
            </a:rPr>
            <a:t>什麼規模的官網設計</a:t>
          </a:r>
          <a:r>
            <a:rPr lang="en-US" altLang="zh-TW" sz="1600" b="1" u="none" dirty="0" smtClean="0">
              <a:latin typeface="+mn-ea"/>
              <a:ea typeface="+mn-ea"/>
            </a:rPr>
            <a:t>?</a:t>
          </a:r>
          <a:endParaRPr lang="zh-TW" sz="1600" u="none" dirty="0">
            <a:latin typeface="+mn-ea"/>
            <a:ea typeface="+mn-ea"/>
          </a:endParaRPr>
        </a:p>
      </dgm:t>
    </dgm:pt>
    <dgm:pt modelId="{1CE8EF6D-9B9E-4ED6-A043-5489C582BD59}" type="parTrans" cxnId="{06CE14B5-8F4E-4C0B-BFFE-9699C01A67F6}">
      <dgm:prSet/>
      <dgm:spPr/>
      <dgm:t>
        <a:bodyPr/>
        <a:lstStyle/>
        <a:p>
          <a:endParaRPr lang="zh-TW" altLang="en-US"/>
        </a:p>
      </dgm:t>
    </dgm:pt>
    <dgm:pt modelId="{90FD2A16-438A-46FB-9D90-A5C5805CFBCA}" type="sibTrans" cxnId="{06CE14B5-8F4E-4C0B-BFFE-9699C01A67F6}">
      <dgm:prSet/>
      <dgm:spPr/>
      <dgm:t>
        <a:bodyPr/>
        <a:lstStyle/>
        <a:p>
          <a:endParaRPr lang="zh-TW" altLang="en-US"/>
        </a:p>
      </dgm:t>
    </dgm:pt>
    <dgm:pt modelId="{3F699935-49E1-4828-A107-D277954D15EF}">
      <dgm:prSet phldrT="[Text]" custT="1"/>
      <dgm:spPr/>
      <dgm:t>
        <a:bodyPr/>
        <a:lstStyle/>
        <a:p>
          <a:pPr rtl="0"/>
          <a:r>
            <a:rPr lang="zh-TW" altLang="en-US" sz="1600" u="none" dirty="0" smtClean="0">
              <a:latin typeface="+mn-ea"/>
              <a:ea typeface="+mn-ea"/>
            </a:rPr>
            <a:t>架站目的</a:t>
          </a:r>
          <a:r>
            <a:rPr lang="en-US" altLang="zh-TW" sz="1600" u="none" dirty="0" smtClean="0">
              <a:latin typeface="+mn-ea"/>
              <a:ea typeface="+mn-ea"/>
            </a:rPr>
            <a:t>?</a:t>
          </a:r>
          <a:endParaRPr lang="zh-TW" sz="1600" u="none" dirty="0">
            <a:latin typeface="+mn-ea"/>
            <a:ea typeface="+mn-ea"/>
          </a:endParaRPr>
        </a:p>
      </dgm:t>
    </dgm:pt>
    <dgm:pt modelId="{D6AF23B6-6E14-43D6-859B-F669E2277624}" type="parTrans" cxnId="{913174E8-8068-4C32-B88A-EF79C0D5DE8E}">
      <dgm:prSet/>
      <dgm:spPr/>
      <dgm:t>
        <a:bodyPr/>
        <a:lstStyle/>
        <a:p>
          <a:endParaRPr lang="zh-TW" altLang="en-US"/>
        </a:p>
      </dgm:t>
    </dgm:pt>
    <dgm:pt modelId="{B4E91A96-F66A-415B-8F0A-EF2758A8B84D}" type="sibTrans" cxnId="{913174E8-8068-4C32-B88A-EF79C0D5DE8E}">
      <dgm:prSet/>
      <dgm:spPr/>
      <dgm:t>
        <a:bodyPr/>
        <a:lstStyle/>
        <a:p>
          <a:endParaRPr lang="zh-TW" altLang="en-US"/>
        </a:p>
      </dgm:t>
    </dgm:pt>
    <dgm:pt modelId="{DA8E5C6D-A75F-41B7-B55D-02E94365FC85}">
      <dgm:prSet phldrT="[Text]" custT="1"/>
      <dgm:spPr/>
      <dgm:t>
        <a:bodyPr/>
        <a:lstStyle/>
        <a:p>
          <a:pPr rtl="0"/>
          <a:r>
            <a:rPr lang="zh-TW" altLang="en-US" sz="1600" b="1" u="none" dirty="0" smtClean="0">
              <a:latin typeface="+mn-ea"/>
              <a:ea typeface="+mn-ea"/>
            </a:rPr>
            <a:t>貼近社群</a:t>
          </a:r>
          <a:r>
            <a:rPr lang="en-US" altLang="zh-TW" sz="1600" b="1" u="none" dirty="0" smtClean="0">
              <a:latin typeface="+mn-ea"/>
              <a:ea typeface="+mn-ea"/>
            </a:rPr>
            <a:t>?</a:t>
          </a:r>
          <a:r>
            <a:rPr lang="zh-TW" altLang="en-US" sz="1600" b="1" u="none" dirty="0" smtClean="0">
              <a:latin typeface="+mn-ea"/>
              <a:ea typeface="+mn-ea"/>
            </a:rPr>
            <a:t>跟上數位趨勢</a:t>
          </a:r>
          <a:r>
            <a:rPr lang="en-US" altLang="zh-TW" sz="1600" b="1" u="none" dirty="0" smtClean="0">
              <a:latin typeface="+mn-ea"/>
              <a:ea typeface="+mn-ea"/>
            </a:rPr>
            <a:t>?</a:t>
          </a:r>
          <a:endParaRPr lang="zh-TW" sz="1600" u="none" dirty="0">
            <a:latin typeface="+mn-ea"/>
            <a:ea typeface="+mn-ea"/>
          </a:endParaRPr>
        </a:p>
      </dgm:t>
    </dgm:pt>
    <dgm:pt modelId="{A89C6A22-344F-43AA-9F2D-ADA5873C1228}" type="parTrans" cxnId="{73554246-3984-4146-832F-CC1EC95E39FE}">
      <dgm:prSet/>
      <dgm:spPr/>
      <dgm:t>
        <a:bodyPr/>
        <a:lstStyle/>
        <a:p>
          <a:endParaRPr lang="zh-TW" altLang="en-US"/>
        </a:p>
      </dgm:t>
    </dgm:pt>
    <dgm:pt modelId="{59F33B5A-EE7F-4B41-AD79-7240B4028B41}" type="sibTrans" cxnId="{73554246-3984-4146-832F-CC1EC95E39FE}">
      <dgm:prSet/>
      <dgm:spPr/>
      <dgm:t>
        <a:bodyPr/>
        <a:lstStyle/>
        <a:p>
          <a:endParaRPr lang="zh-TW" altLang="en-US"/>
        </a:p>
      </dgm:t>
    </dgm:pt>
    <dgm:pt modelId="{2CCF4BAD-D80E-4BC2-B56C-21661F512A5F}">
      <dgm:prSet phldrT="[Text]" custT="1"/>
      <dgm:spPr/>
      <dgm:t>
        <a:bodyPr/>
        <a:lstStyle/>
        <a:p>
          <a:pPr rtl="0"/>
          <a:r>
            <a:rPr lang="zh-TW" altLang="en-US" sz="1600" u="none" dirty="0" smtClean="0">
              <a:latin typeface="+mn-ea"/>
              <a:ea typeface="+mn-ea"/>
            </a:rPr>
            <a:t>如何行銷網站</a:t>
          </a:r>
          <a:endParaRPr lang="zh-TW" sz="1600" u="none" dirty="0">
            <a:latin typeface="+mn-ea"/>
            <a:ea typeface="+mn-ea"/>
          </a:endParaRPr>
        </a:p>
      </dgm:t>
    </dgm:pt>
    <dgm:pt modelId="{C470EE61-0E3D-4C1C-9BAB-1586B8597405}" type="parTrans" cxnId="{62AD34B8-931F-462C-9189-003517BDBB25}">
      <dgm:prSet/>
      <dgm:spPr/>
      <dgm:t>
        <a:bodyPr/>
        <a:lstStyle/>
        <a:p>
          <a:endParaRPr lang="zh-TW" altLang="en-US"/>
        </a:p>
      </dgm:t>
    </dgm:pt>
    <dgm:pt modelId="{AB3AC286-D65D-424F-A7F9-738DB8632184}" type="sibTrans" cxnId="{62AD34B8-931F-462C-9189-003517BDBB25}">
      <dgm:prSet/>
      <dgm:spPr/>
      <dgm:t>
        <a:bodyPr/>
        <a:lstStyle/>
        <a:p>
          <a:endParaRPr lang="zh-TW" altLang="en-US"/>
        </a:p>
      </dgm:t>
    </dgm:pt>
    <dgm:pt modelId="{03FA1155-BFAC-4D2A-998D-E95DC6562CDA}" type="pres">
      <dgm:prSet presAssocID="{2EFB202A-8611-4DDC-831D-D12EB67B6CF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F8BE923-858C-4B89-8623-857352A53236}" type="pres">
      <dgm:prSet presAssocID="{3F699935-49E1-4828-A107-D277954D15EF}" presName="horFlow" presStyleCnt="0"/>
      <dgm:spPr/>
    </dgm:pt>
    <dgm:pt modelId="{28A4976A-E79C-4CBE-AC1C-8565407929E9}" type="pres">
      <dgm:prSet presAssocID="{3F699935-49E1-4828-A107-D277954D15EF}" presName="bigChev" presStyleLbl="node1" presStyleIdx="0" presStyleCnt="4" custScaleX="153908" custLinFactY="-32130" custLinFactNeighborX="2011" custLinFactNeighborY="-100000"/>
      <dgm:spPr/>
      <dgm:t>
        <a:bodyPr/>
        <a:lstStyle/>
        <a:p>
          <a:endParaRPr lang="zh-TW" altLang="en-US"/>
        </a:p>
      </dgm:t>
    </dgm:pt>
    <dgm:pt modelId="{DA4A303B-4E95-4796-A024-19C7990EB6F3}" type="pres">
      <dgm:prSet presAssocID="{3F699935-49E1-4828-A107-D277954D15EF}" presName="vSp" presStyleCnt="0"/>
      <dgm:spPr/>
    </dgm:pt>
    <dgm:pt modelId="{AC0D853E-54B7-449B-875C-0A4237209071}" type="pres">
      <dgm:prSet presAssocID="{3A3B4EB3-70D2-4293-9706-828184D7EBF1}" presName="horFlow" presStyleCnt="0"/>
      <dgm:spPr/>
    </dgm:pt>
    <dgm:pt modelId="{C24A541B-E84F-4C85-A8D9-27F3EBD0C2CC}" type="pres">
      <dgm:prSet presAssocID="{3A3B4EB3-70D2-4293-9706-828184D7EBF1}" presName="bigChev" presStyleLbl="node1" presStyleIdx="1" presStyleCnt="4" custScaleX="153908" custLinFactNeighborX="87" custLinFactNeighborY="-58693"/>
      <dgm:spPr/>
      <dgm:t>
        <a:bodyPr/>
        <a:lstStyle/>
        <a:p>
          <a:endParaRPr lang="zh-TW" altLang="en-US"/>
        </a:p>
      </dgm:t>
    </dgm:pt>
    <dgm:pt modelId="{9E281250-E77C-4BBB-BB97-B3247685E2AB}" type="pres">
      <dgm:prSet presAssocID="{3A3B4EB3-70D2-4293-9706-828184D7EBF1}" presName="vSp" presStyleCnt="0"/>
      <dgm:spPr/>
    </dgm:pt>
    <dgm:pt modelId="{D1F8D42F-5E01-4797-99A3-E9D37D898CF5}" type="pres">
      <dgm:prSet presAssocID="{DA8E5C6D-A75F-41B7-B55D-02E94365FC85}" presName="horFlow" presStyleCnt="0"/>
      <dgm:spPr/>
    </dgm:pt>
    <dgm:pt modelId="{843AD4D9-440D-48AB-BBF1-C64E019E358D}" type="pres">
      <dgm:prSet presAssocID="{DA8E5C6D-A75F-41B7-B55D-02E94365FC85}" presName="bigChev" presStyleLbl="node1" presStyleIdx="2" presStyleCnt="4" custScaleX="153908" custLinFactNeighborX="1200" custLinFactNeighborY="3292"/>
      <dgm:spPr/>
      <dgm:t>
        <a:bodyPr/>
        <a:lstStyle/>
        <a:p>
          <a:endParaRPr lang="zh-TW" altLang="en-US"/>
        </a:p>
      </dgm:t>
    </dgm:pt>
    <dgm:pt modelId="{BD0AD3F7-D885-4A99-BFE0-63725EBBD1B1}" type="pres">
      <dgm:prSet presAssocID="{DA8E5C6D-A75F-41B7-B55D-02E94365FC85}" presName="vSp" presStyleCnt="0"/>
      <dgm:spPr/>
    </dgm:pt>
    <dgm:pt modelId="{EC562D9B-6F87-40B0-93E6-735F2878DA9F}" type="pres">
      <dgm:prSet presAssocID="{2CCF4BAD-D80E-4BC2-B56C-21661F512A5F}" presName="horFlow" presStyleCnt="0"/>
      <dgm:spPr/>
    </dgm:pt>
    <dgm:pt modelId="{E5BFEE56-E030-43DC-AF40-C36C6E9F4815}" type="pres">
      <dgm:prSet presAssocID="{2CCF4BAD-D80E-4BC2-B56C-21661F512A5F}" presName="bigChev" presStyleLbl="node1" presStyleIdx="3" presStyleCnt="4" custScaleX="153985" custLinFactNeighborX="2478" custLinFactNeighborY="81552"/>
      <dgm:spPr/>
      <dgm:t>
        <a:bodyPr/>
        <a:lstStyle/>
        <a:p>
          <a:endParaRPr lang="zh-TW" altLang="en-US"/>
        </a:p>
      </dgm:t>
    </dgm:pt>
  </dgm:ptLst>
  <dgm:cxnLst>
    <dgm:cxn modelId="{1997E0DB-14D0-47F5-9682-3C3E615DE7A3}" type="presOf" srcId="{DA8E5C6D-A75F-41B7-B55D-02E94365FC85}" destId="{843AD4D9-440D-48AB-BBF1-C64E019E358D}" srcOrd="0" destOrd="0" presId="urn:microsoft.com/office/officeart/2005/8/layout/lProcess3"/>
    <dgm:cxn modelId="{73554246-3984-4146-832F-CC1EC95E39FE}" srcId="{2EFB202A-8611-4DDC-831D-D12EB67B6CF7}" destId="{DA8E5C6D-A75F-41B7-B55D-02E94365FC85}" srcOrd="2" destOrd="0" parTransId="{A89C6A22-344F-43AA-9F2D-ADA5873C1228}" sibTransId="{59F33B5A-EE7F-4B41-AD79-7240B4028B41}"/>
    <dgm:cxn modelId="{86DE3B5F-87B9-4D79-BDB4-0634B974DBEB}" type="presOf" srcId="{3F699935-49E1-4828-A107-D277954D15EF}" destId="{28A4976A-E79C-4CBE-AC1C-8565407929E9}" srcOrd="0" destOrd="0" presId="urn:microsoft.com/office/officeart/2005/8/layout/lProcess3"/>
    <dgm:cxn modelId="{06CE14B5-8F4E-4C0B-BFFE-9699C01A67F6}" srcId="{2EFB202A-8611-4DDC-831D-D12EB67B6CF7}" destId="{3A3B4EB3-70D2-4293-9706-828184D7EBF1}" srcOrd="1" destOrd="0" parTransId="{1CE8EF6D-9B9E-4ED6-A043-5489C582BD59}" sibTransId="{90FD2A16-438A-46FB-9D90-A5C5805CFBCA}"/>
    <dgm:cxn modelId="{913174E8-8068-4C32-B88A-EF79C0D5DE8E}" srcId="{2EFB202A-8611-4DDC-831D-D12EB67B6CF7}" destId="{3F699935-49E1-4828-A107-D277954D15EF}" srcOrd="0" destOrd="0" parTransId="{D6AF23B6-6E14-43D6-859B-F669E2277624}" sibTransId="{B4E91A96-F66A-415B-8F0A-EF2758A8B84D}"/>
    <dgm:cxn modelId="{14F870EB-EC43-4F62-961E-271EFC339DCD}" type="presOf" srcId="{3A3B4EB3-70D2-4293-9706-828184D7EBF1}" destId="{C24A541B-E84F-4C85-A8D9-27F3EBD0C2CC}" srcOrd="0" destOrd="0" presId="urn:microsoft.com/office/officeart/2005/8/layout/lProcess3"/>
    <dgm:cxn modelId="{4931161F-7690-41AC-95FE-FA9A325D461A}" type="presOf" srcId="{2CCF4BAD-D80E-4BC2-B56C-21661F512A5F}" destId="{E5BFEE56-E030-43DC-AF40-C36C6E9F4815}" srcOrd="0" destOrd="0" presId="urn:microsoft.com/office/officeart/2005/8/layout/lProcess3"/>
    <dgm:cxn modelId="{62AD34B8-931F-462C-9189-003517BDBB25}" srcId="{2EFB202A-8611-4DDC-831D-D12EB67B6CF7}" destId="{2CCF4BAD-D80E-4BC2-B56C-21661F512A5F}" srcOrd="3" destOrd="0" parTransId="{C470EE61-0E3D-4C1C-9BAB-1586B8597405}" sibTransId="{AB3AC286-D65D-424F-A7F9-738DB8632184}"/>
    <dgm:cxn modelId="{01CF10C4-778C-4805-8D58-D432FDB87892}" type="presOf" srcId="{2EFB202A-8611-4DDC-831D-D12EB67B6CF7}" destId="{03FA1155-BFAC-4D2A-998D-E95DC6562CDA}" srcOrd="0" destOrd="0" presId="urn:microsoft.com/office/officeart/2005/8/layout/lProcess3"/>
    <dgm:cxn modelId="{30DB4918-44FA-4B93-9E7B-E485DD2A3963}" type="presParOf" srcId="{03FA1155-BFAC-4D2A-998D-E95DC6562CDA}" destId="{1F8BE923-858C-4B89-8623-857352A53236}" srcOrd="0" destOrd="0" presId="urn:microsoft.com/office/officeart/2005/8/layout/lProcess3"/>
    <dgm:cxn modelId="{00D350B6-FBBC-4091-9D42-BECACA7E4072}" type="presParOf" srcId="{1F8BE923-858C-4B89-8623-857352A53236}" destId="{28A4976A-E79C-4CBE-AC1C-8565407929E9}" srcOrd="0" destOrd="0" presId="urn:microsoft.com/office/officeart/2005/8/layout/lProcess3"/>
    <dgm:cxn modelId="{32D6C7EB-63D7-4889-9CC9-564B62D3A34A}" type="presParOf" srcId="{03FA1155-BFAC-4D2A-998D-E95DC6562CDA}" destId="{DA4A303B-4E95-4796-A024-19C7990EB6F3}" srcOrd="1" destOrd="0" presId="urn:microsoft.com/office/officeart/2005/8/layout/lProcess3"/>
    <dgm:cxn modelId="{F769492C-F242-4400-8E51-EA761544E0DD}" type="presParOf" srcId="{03FA1155-BFAC-4D2A-998D-E95DC6562CDA}" destId="{AC0D853E-54B7-449B-875C-0A4237209071}" srcOrd="2" destOrd="0" presId="urn:microsoft.com/office/officeart/2005/8/layout/lProcess3"/>
    <dgm:cxn modelId="{6120AD65-CA36-4C42-826B-717A6009C4D8}" type="presParOf" srcId="{AC0D853E-54B7-449B-875C-0A4237209071}" destId="{C24A541B-E84F-4C85-A8D9-27F3EBD0C2CC}" srcOrd="0" destOrd="0" presId="urn:microsoft.com/office/officeart/2005/8/layout/lProcess3"/>
    <dgm:cxn modelId="{EFFC4873-6172-427A-AA8B-A791BE580718}" type="presParOf" srcId="{03FA1155-BFAC-4D2A-998D-E95DC6562CDA}" destId="{9E281250-E77C-4BBB-BB97-B3247685E2AB}" srcOrd="3" destOrd="0" presId="urn:microsoft.com/office/officeart/2005/8/layout/lProcess3"/>
    <dgm:cxn modelId="{99B18D62-C483-40EC-A14C-8FD82073D114}" type="presParOf" srcId="{03FA1155-BFAC-4D2A-998D-E95DC6562CDA}" destId="{D1F8D42F-5E01-4797-99A3-E9D37D898CF5}" srcOrd="4" destOrd="0" presId="urn:microsoft.com/office/officeart/2005/8/layout/lProcess3"/>
    <dgm:cxn modelId="{688A4C4C-B1B5-480F-9D6E-23AE3937780C}" type="presParOf" srcId="{D1F8D42F-5E01-4797-99A3-E9D37D898CF5}" destId="{843AD4D9-440D-48AB-BBF1-C64E019E358D}" srcOrd="0" destOrd="0" presId="urn:microsoft.com/office/officeart/2005/8/layout/lProcess3"/>
    <dgm:cxn modelId="{884ECB4C-970A-4E15-A8F8-4A0A079A4012}" type="presParOf" srcId="{03FA1155-BFAC-4D2A-998D-E95DC6562CDA}" destId="{BD0AD3F7-D885-4A99-BFE0-63725EBBD1B1}" srcOrd="5" destOrd="0" presId="urn:microsoft.com/office/officeart/2005/8/layout/lProcess3"/>
    <dgm:cxn modelId="{B12B5AC9-DF09-4F19-AE7E-E9DA75E4B6D7}" type="presParOf" srcId="{03FA1155-BFAC-4D2A-998D-E95DC6562CDA}" destId="{EC562D9B-6F87-40B0-93E6-735F2878DA9F}" srcOrd="6" destOrd="0" presId="urn:microsoft.com/office/officeart/2005/8/layout/lProcess3"/>
    <dgm:cxn modelId="{717684F9-0F2C-42A0-8237-42B98610E402}" type="presParOf" srcId="{EC562D9B-6F87-40B0-93E6-735F2878DA9F}" destId="{E5BFEE56-E030-43DC-AF40-C36C6E9F481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D8CC7-75C5-4007-B516-3F3CB528DACF}">
      <dsp:nvSpPr>
        <dsp:cNvPr id="0" name=""/>
        <dsp:cNvSpPr/>
      </dsp:nvSpPr>
      <dsp:spPr>
        <a:xfrm>
          <a:off x="11649" y="1012732"/>
          <a:ext cx="2374212" cy="493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solidFill>
                <a:schemeClr val="tx1"/>
              </a:solidFill>
              <a:latin typeface="+mn-ea"/>
              <a:ea typeface="+mn-ea"/>
            </a:rPr>
            <a:t>甜點 </a:t>
          </a:r>
          <a:r>
            <a:rPr lang="en-US" altLang="zh-TW" sz="2400" kern="1200" dirty="0" smtClean="0">
              <a:solidFill>
                <a:schemeClr val="tx1"/>
              </a:solidFill>
              <a:latin typeface="+mn-ea"/>
              <a:ea typeface="+mn-ea"/>
            </a:rPr>
            <a:t>= </a:t>
          </a:r>
          <a:r>
            <a:rPr lang="zh-TW" altLang="en-US" sz="2400" kern="1200" dirty="0" smtClean="0">
              <a:solidFill>
                <a:schemeClr val="tx1"/>
              </a:solidFill>
              <a:latin typeface="+mn-ea"/>
              <a:ea typeface="+mn-ea"/>
            </a:rPr>
            <a:t>女性市場</a:t>
          </a:r>
          <a:endParaRPr lang="en-US" altLang="zh-TW" sz="2400" kern="1200" dirty="0" smtClean="0">
            <a:solidFill>
              <a:schemeClr val="tx1"/>
            </a:solidFill>
            <a:latin typeface="+mn-ea"/>
            <a:ea typeface="+mn-ea"/>
          </a:endParaRPr>
        </a:p>
      </dsp:txBody>
      <dsp:txXfrm>
        <a:off x="11649" y="1012732"/>
        <a:ext cx="2374212" cy="493286"/>
      </dsp:txXfrm>
    </dsp:sp>
    <dsp:sp modelId="{A775BD15-F6A2-4C85-B5A6-F2B8DBF4784F}">
      <dsp:nvSpPr>
        <dsp:cNvPr id="0" name=""/>
        <dsp:cNvSpPr/>
      </dsp:nvSpPr>
      <dsp:spPr>
        <a:xfrm>
          <a:off x="0" y="2532206"/>
          <a:ext cx="2393761" cy="9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男性族群</a:t>
          </a:r>
          <a:endParaRPr lang="en-US" altLang="zh-TW" sz="2000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擁有龐大商機 </a:t>
          </a:r>
          <a:r>
            <a:rPr lang="en-US" altLang="zh-TW" sz="2000" kern="1200" dirty="0" smtClean="0">
              <a:solidFill>
                <a:schemeClr val="tx1"/>
              </a:solidFill>
              <a:latin typeface="+mn-ea"/>
              <a:ea typeface="+mn-ea"/>
            </a:rPr>
            <a:t>?</a:t>
          </a:r>
          <a:r>
            <a:rPr lang="zh-TW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 </a:t>
          </a:r>
          <a:r>
            <a:rPr lang="en-US" altLang="zh-TW" sz="2000" kern="1200" dirty="0" smtClean="0">
              <a:solidFill>
                <a:schemeClr val="tx1"/>
              </a:solidFill>
              <a:latin typeface="+mn-ea"/>
              <a:ea typeface="+mn-ea"/>
            </a:rPr>
            <a:t>?</a:t>
          </a:r>
          <a:endParaRPr lang="zh-TW" alt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0" y="2532206"/>
        <a:ext cx="2393761" cy="924177"/>
      </dsp:txXfrm>
    </dsp:sp>
    <dsp:sp modelId="{1710FDBB-7EB9-4E4A-A75B-3A542F876BE1}">
      <dsp:nvSpPr>
        <dsp:cNvPr id="0" name=""/>
        <dsp:cNvSpPr/>
      </dsp:nvSpPr>
      <dsp:spPr>
        <a:xfrm>
          <a:off x="448620" y="862705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93D973-D617-43F6-A9FC-EC07F463C01C}">
      <dsp:nvSpPr>
        <dsp:cNvPr id="0" name=""/>
        <dsp:cNvSpPr/>
      </dsp:nvSpPr>
      <dsp:spPr>
        <a:xfrm>
          <a:off x="531968" y="696008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260052-C17B-4CB4-9DF0-A0D8F7651349}">
      <dsp:nvSpPr>
        <dsp:cNvPr id="0" name=""/>
        <dsp:cNvSpPr/>
      </dsp:nvSpPr>
      <dsp:spPr>
        <a:xfrm>
          <a:off x="732004" y="729348"/>
          <a:ext cx="187108" cy="1871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FA09A5-4CAF-43E4-9B7D-A4989815C95F}">
      <dsp:nvSpPr>
        <dsp:cNvPr id="0" name=""/>
        <dsp:cNvSpPr/>
      </dsp:nvSpPr>
      <dsp:spPr>
        <a:xfrm>
          <a:off x="898701" y="545981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CA1880-65F3-4813-B6F5-C6F2E2644340}">
      <dsp:nvSpPr>
        <dsp:cNvPr id="0" name=""/>
        <dsp:cNvSpPr/>
      </dsp:nvSpPr>
      <dsp:spPr>
        <a:xfrm>
          <a:off x="1115406" y="479303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9035E2-2FFD-41B2-BD4D-3F1C92B0F99F}">
      <dsp:nvSpPr>
        <dsp:cNvPr id="0" name=""/>
        <dsp:cNvSpPr/>
      </dsp:nvSpPr>
      <dsp:spPr>
        <a:xfrm>
          <a:off x="1382121" y="595990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6A5933-FAE9-471C-B105-BE9A5A3650F1}">
      <dsp:nvSpPr>
        <dsp:cNvPr id="0" name=""/>
        <dsp:cNvSpPr/>
      </dsp:nvSpPr>
      <dsp:spPr>
        <a:xfrm>
          <a:off x="1548818" y="679339"/>
          <a:ext cx="187108" cy="1871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A49FC3-9EAE-4AC4-8047-462346D1D05C}">
      <dsp:nvSpPr>
        <dsp:cNvPr id="0" name=""/>
        <dsp:cNvSpPr/>
      </dsp:nvSpPr>
      <dsp:spPr>
        <a:xfrm>
          <a:off x="1782193" y="862705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1370CB-735A-46D2-AFB5-DB7DC7F819DE}">
      <dsp:nvSpPr>
        <dsp:cNvPr id="0" name=""/>
        <dsp:cNvSpPr/>
      </dsp:nvSpPr>
      <dsp:spPr>
        <a:xfrm>
          <a:off x="1882211" y="1046071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A41983-091B-4CE6-8055-03099A9D617B}">
      <dsp:nvSpPr>
        <dsp:cNvPr id="0" name=""/>
        <dsp:cNvSpPr/>
      </dsp:nvSpPr>
      <dsp:spPr>
        <a:xfrm>
          <a:off x="1015388" y="696008"/>
          <a:ext cx="306177" cy="3061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685A17-6B02-432C-B5F2-66B2500DAF94}">
      <dsp:nvSpPr>
        <dsp:cNvPr id="0" name=""/>
        <dsp:cNvSpPr/>
      </dsp:nvSpPr>
      <dsp:spPr>
        <a:xfrm>
          <a:off x="365271" y="1329456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1B9DAD-4C2E-4E77-8D9E-21C4E3F394A7}">
      <dsp:nvSpPr>
        <dsp:cNvPr id="0" name=""/>
        <dsp:cNvSpPr/>
      </dsp:nvSpPr>
      <dsp:spPr>
        <a:xfrm>
          <a:off x="465289" y="1479483"/>
          <a:ext cx="187108" cy="1871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B21EFA-E85A-4C12-AD6F-FFBC8D74172F}">
      <dsp:nvSpPr>
        <dsp:cNvPr id="0" name=""/>
        <dsp:cNvSpPr/>
      </dsp:nvSpPr>
      <dsp:spPr>
        <a:xfrm>
          <a:off x="715334" y="1612840"/>
          <a:ext cx="272157" cy="2721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FBB6BA5-1B27-4F83-B953-55857E2664C1}">
      <dsp:nvSpPr>
        <dsp:cNvPr id="0" name=""/>
        <dsp:cNvSpPr/>
      </dsp:nvSpPr>
      <dsp:spPr>
        <a:xfrm>
          <a:off x="1065397" y="1829546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DC4750-EE53-40E5-9757-E2CD63C3CA50}">
      <dsp:nvSpPr>
        <dsp:cNvPr id="0" name=""/>
        <dsp:cNvSpPr/>
      </dsp:nvSpPr>
      <dsp:spPr>
        <a:xfrm>
          <a:off x="1132076" y="1612840"/>
          <a:ext cx="187108" cy="1871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1E30AF7-7767-4361-AFD5-8C5372C4FFED}">
      <dsp:nvSpPr>
        <dsp:cNvPr id="0" name=""/>
        <dsp:cNvSpPr/>
      </dsp:nvSpPr>
      <dsp:spPr>
        <a:xfrm>
          <a:off x="1298773" y="1846215"/>
          <a:ext cx="119069" cy="119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95621B-2570-47B0-8689-B2ABCEF5EC9B}">
      <dsp:nvSpPr>
        <dsp:cNvPr id="0" name=""/>
        <dsp:cNvSpPr/>
      </dsp:nvSpPr>
      <dsp:spPr>
        <a:xfrm>
          <a:off x="1448800" y="1579501"/>
          <a:ext cx="272157" cy="2721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6193B1-4EDA-4B42-B710-2E17F8B7CB86}">
      <dsp:nvSpPr>
        <dsp:cNvPr id="0" name=""/>
        <dsp:cNvSpPr/>
      </dsp:nvSpPr>
      <dsp:spPr>
        <a:xfrm>
          <a:off x="1815532" y="1512822"/>
          <a:ext cx="187108" cy="1871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1A8840-8537-4C95-9D33-B0A0776641C0}">
      <dsp:nvSpPr>
        <dsp:cNvPr id="0" name=""/>
        <dsp:cNvSpPr/>
      </dsp:nvSpPr>
      <dsp:spPr>
        <a:xfrm>
          <a:off x="2395636" y="729071"/>
          <a:ext cx="549511" cy="104907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tint val="60000"/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3F70FD-275E-4E5C-A460-AE604F66D6BB}">
      <dsp:nvSpPr>
        <dsp:cNvPr id="0" name=""/>
        <dsp:cNvSpPr/>
      </dsp:nvSpPr>
      <dsp:spPr>
        <a:xfrm>
          <a:off x="3090517" y="746355"/>
          <a:ext cx="1498666" cy="104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solidFill>
                <a:schemeClr val="tx1"/>
              </a:solidFill>
              <a:latin typeface="+mn-ea"/>
              <a:ea typeface="+mn-ea"/>
            </a:rPr>
            <a:t>資料收集市場調查</a:t>
          </a:r>
          <a:endParaRPr lang="zh-TW" altLang="en-US" sz="24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3090517" y="746355"/>
        <a:ext cx="1498666" cy="1049066"/>
      </dsp:txXfrm>
    </dsp:sp>
    <dsp:sp modelId="{FB31292E-6F27-45E0-92E2-A34D97F89EC9}">
      <dsp:nvSpPr>
        <dsp:cNvPr id="0" name=""/>
        <dsp:cNvSpPr/>
      </dsp:nvSpPr>
      <dsp:spPr>
        <a:xfrm>
          <a:off x="2945147" y="2052903"/>
          <a:ext cx="1498666" cy="9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>
            <a:latin typeface="+mn-ea"/>
            <a:ea typeface="+mn-ea"/>
          </a:endParaRPr>
        </a:p>
      </dsp:txBody>
      <dsp:txXfrm>
        <a:off x="2945147" y="2052903"/>
        <a:ext cx="1498666" cy="924177"/>
      </dsp:txXfrm>
    </dsp:sp>
    <dsp:sp modelId="{73C978A2-A371-4B30-B564-60B4CA481519}">
      <dsp:nvSpPr>
        <dsp:cNvPr id="0" name=""/>
        <dsp:cNvSpPr/>
      </dsp:nvSpPr>
      <dsp:spPr>
        <a:xfrm>
          <a:off x="4600726" y="748290"/>
          <a:ext cx="549511" cy="104907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tint val="60000"/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CBD4FA-CCDE-48FA-8455-CBD4DF6D2801}">
      <dsp:nvSpPr>
        <dsp:cNvPr id="0" name=""/>
        <dsp:cNvSpPr/>
      </dsp:nvSpPr>
      <dsp:spPr>
        <a:xfrm>
          <a:off x="5707304" y="729580"/>
          <a:ext cx="1498666" cy="104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2400" kern="1200" dirty="0">
            <a:latin typeface="+mn-ea"/>
            <a:ea typeface="+mn-ea"/>
          </a:endParaRPr>
        </a:p>
      </dsp:txBody>
      <dsp:txXfrm>
        <a:off x="5707304" y="729580"/>
        <a:ext cx="1498666" cy="1049066"/>
      </dsp:txXfrm>
    </dsp:sp>
    <dsp:sp modelId="{42546970-C3AB-4C04-AFA4-FA17D8EAB40F}">
      <dsp:nvSpPr>
        <dsp:cNvPr id="0" name=""/>
        <dsp:cNvSpPr/>
      </dsp:nvSpPr>
      <dsp:spPr>
        <a:xfrm>
          <a:off x="4561858" y="2532206"/>
          <a:ext cx="2926625" cy="9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男性 </a:t>
          </a:r>
          <a:endParaRPr lang="en-US" altLang="zh-TW" sz="2000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zh-TW" sz="2000" kern="1200" dirty="0" smtClean="0">
              <a:solidFill>
                <a:schemeClr val="tx1"/>
              </a:solidFill>
              <a:latin typeface="+mn-ea"/>
              <a:ea typeface="+mn-ea"/>
            </a:rPr>
            <a:t>網路</a:t>
          </a:r>
          <a:endParaRPr lang="en-US" altLang="zh-TW" sz="2000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聊天室</a:t>
          </a:r>
          <a:endParaRPr lang="en-US" altLang="zh-TW" sz="2000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聊甜室</a:t>
          </a:r>
          <a:endParaRPr lang="zh-TW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61858" y="2532206"/>
        <a:ext cx="2926625" cy="924177"/>
      </dsp:txXfrm>
    </dsp:sp>
    <dsp:sp modelId="{AFB19B90-CD9D-46ED-9B5E-96A29D3E2873}">
      <dsp:nvSpPr>
        <dsp:cNvPr id="0" name=""/>
        <dsp:cNvSpPr/>
      </dsp:nvSpPr>
      <dsp:spPr>
        <a:xfrm>
          <a:off x="6949832" y="736183"/>
          <a:ext cx="549511" cy="104907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tint val="60000"/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81D19C-5783-4597-A013-78093E3FD4AA}">
      <dsp:nvSpPr>
        <dsp:cNvPr id="0" name=""/>
        <dsp:cNvSpPr/>
      </dsp:nvSpPr>
      <dsp:spPr>
        <a:xfrm>
          <a:off x="7864029" y="633698"/>
          <a:ext cx="1273866" cy="1273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1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solidFill>
                <a:schemeClr val="bg1"/>
              </a:solidFill>
              <a:latin typeface="+mn-ea"/>
              <a:ea typeface="+mn-ea"/>
            </a:rPr>
            <a:t>開店企劃</a:t>
          </a:r>
          <a:endParaRPr lang="zh-TW" sz="2400" kern="120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8050582" y="820251"/>
        <a:ext cx="900760" cy="900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5D824-AD5D-4514-A479-314FC8846E2B}">
      <dsp:nvSpPr>
        <dsp:cNvPr id="0" name=""/>
        <dsp:cNvSpPr/>
      </dsp:nvSpPr>
      <dsp:spPr>
        <a:xfrm>
          <a:off x="26756" y="619400"/>
          <a:ext cx="9226511" cy="1245303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21331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希望用社群媒體做什麼？</a:t>
          </a:r>
          <a:endParaRPr lang="zh-TW" altLang="en-US" sz="1600" b="1" u="none" kern="1200" dirty="0">
            <a:latin typeface="+mj-ea"/>
            <a:ea typeface="+mj-ea"/>
          </a:endParaRPr>
        </a:p>
      </dsp:txBody>
      <dsp:txXfrm>
        <a:off x="26756" y="930726"/>
        <a:ext cx="8915185" cy="622651"/>
      </dsp:txXfrm>
    </dsp:sp>
    <dsp:sp modelId="{D47EC22E-27F5-41A4-A64F-DB890F0C9618}">
      <dsp:nvSpPr>
        <dsp:cNvPr id="0" name=""/>
        <dsp:cNvSpPr/>
      </dsp:nvSpPr>
      <dsp:spPr>
        <a:xfrm>
          <a:off x="14906" y="1329839"/>
          <a:ext cx="2841765" cy="134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1600" b="1" i="0" u="none" strike="noStrike" kern="1200" cap="none" normalizeH="0" baseline="0" dirty="0" smtClean="0">
              <a:ln/>
              <a:effectLst/>
              <a:latin typeface="+mj-ea"/>
              <a:ea typeface="+mj-ea"/>
              <a:cs typeface="Arial" panose="020B0604020202020204" pitchFamily="34" charset="0"/>
            </a:rPr>
            <a:t>1. </a:t>
          </a:r>
          <a:r>
            <a:rPr kumimoji="0" lang="zh-TW" altLang="en-US" sz="1600" b="1" i="0" u="none" strike="noStrike" kern="1200" cap="none" normalizeH="0" baseline="0" dirty="0" smtClean="0">
              <a:ln/>
              <a:effectLst/>
              <a:latin typeface="+mj-ea"/>
              <a:ea typeface="+mj-ea"/>
              <a:cs typeface="Arial" panose="020B0604020202020204" pitchFamily="34" charset="0"/>
            </a:rPr>
            <a:t>吸引隱藏的消費者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u="none" kern="1200" dirty="0" smtClean="0">
              <a:latin typeface="+mj-ea"/>
              <a:ea typeface="+mj-ea"/>
            </a:rPr>
            <a:t>2. </a:t>
          </a:r>
          <a:r>
            <a:rPr lang="zh-TW" altLang="en-US" sz="1600" b="1" u="none" kern="1200" dirty="0" smtClean="0">
              <a:latin typeface="+mj-ea"/>
              <a:ea typeface="+mj-ea"/>
            </a:rPr>
            <a:t>社群銷售導購</a:t>
          </a:r>
          <a:endParaRPr lang="en-US" altLang="zh-TW" sz="1600" b="1" u="none" kern="1200" dirty="0" smtClean="0">
            <a:latin typeface="+mj-ea"/>
            <a:ea typeface="+mj-ea"/>
          </a:endParaRPr>
        </a:p>
      </dsp:txBody>
      <dsp:txXfrm>
        <a:off x="14906" y="1329839"/>
        <a:ext cx="2841765" cy="1341164"/>
      </dsp:txXfrm>
    </dsp:sp>
    <dsp:sp modelId="{A4915065-8EE9-45A4-BA02-E6907D866576}">
      <dsp:nvSpPr>
        <dsp:cNvPr id="0" name=""/>
        <dsp:cNvSpPr/>
      </dsp:nvSpPr>
      <dsp:spPr>
        <a:xfrm>
          <a:off x="2816997" y="1012271"/>
          <a:ext cx="6384745" cy="1074756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48000"/>
                <a:satMod val="180000"/>
                <a:lumMod val="9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21331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如何利用內容行銷</a:t>
          </a:r>
          <a:endParaRPr lang="en-US" altLang="zh-TW" sz="1600" b="1" u="none" kern="1200" dirty="0" smtClean="0">
            <a:latin typeface="+mj-ea"/>
            <a:ea typeface="+mj-ea"/>
          </a:endParaRPr>
        </a:p>
      </dsp:txBody>
      <dsp:txXfrm>
        <a:off x="2816997" y="1280960"/>
        <a:ext cx="6116056" cy="537378"/>
      </dsp:txXfrm>
    </dsp:sp>
    <dsp:sp modelId="{D40D4CE6-0772-46F7-9377-BC6C0AFEB223}">
      <dsp:nvSpPr>
        <dsp:cNvPr id="0" name=""/>
        <dsp:cNvSpPr/>
      </dsp:nvSpPr>
      <dsp:spPr>
        <a:xfrm>
          <a:off x="2795602" y="1671316"/>
          <a:ext cx="2841765" cy="4593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solidFill>
                <a:srgbClr val="FF0000"/>
              </a:solidFill>
              <a:latin typeface="+mj-ea"/>
              <a:ea typeface="+mj-ea"/>
            </a:rPr>
            <a:t>社群活動創意</a:t>
          </a:r>
          <a:r>
            <a:rPr lang="zh-TW" altLang="zh-TW" sz="1600" b="1" u="none" kern="1200" dirty="0" smtClean="0">
              <a:solidFill>
                <a:srgbClr val="FF0000"/>
              </a:solidFill>
              <a:latin typeface="+mj-ea"/>
              <a:ea typeface="+mj-ea"/>
            </a:rPr>
            <a:t> </a:t>
          </a:r>
          <a:endParaRPr lang="en-US" altLang="zh-TW" sz="1600" b="1" u="none" kern="1200" dirty="0" smtClean="0">
            <a:solidFill>
              <a:srgbClr val="FF0000"/>
            </a:solidFill>
            <a:latin typeface="+mj-ea"/>
            <a:ea typeface="+mj-ea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如</a:t>
          </a:r>
          <a:r>
            <a:rPr lang="zh-TW" altLang="zh-TW" sz="1600" b="1" u="none" kern="1200" dirty="0" smtClean="0">
              <a:latin typeface="+mj-ea"/>
              <a:ea typeface="+mj-ea"/>
            </a:rPr>
            <a:t> </a:t>
          </a:r>
          <a:r>
            <a:rPr lang="en-US" altLang="zh-TW" sz="1600" b="1" u="none" kern="1200" dirty="0" smtClean="0">
              <a:latin typeface="+mj-ea"/>
              <a:ea typeface="+mj-ea"/>
            </a:rPr>
            <a:t>: </a:t>
          </a:r>
          <a:r>
            <a:rPr lang="zh-TW" altLang="zh-TW" sz="1600" b="1" u="none" kern="1200" dirty="0" smtClean="0">
              <a:latin typeface="+mj-ea"/>
              <a:ea typeface="+mj-ea"/>
            </a:rPr>
            <a:t>誰是甜食屆最佳龐德女郎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solidFill>
                <a:srgbClr val="FF0000"/>
              </a:solidFill>
              <a:latin typeface="+mj-ea"/>
              <a:ea typeface="+mj-ea"/>
            </a:rPr>
            <a:t>貼文內容計畫</a:t>
          </a:r>
          <a:endParaRPr lang="en-US" altLang="zh-TW" sz="1600" b="1" u="none" kern="1200" dirty="0" smtClean="0">
            <a:solidFill>
              <a:srgbClr val="FF0000"/>
            </a:solidFill>
            <a:latin typeface="+mj-ea"/>
            <a:ea typeface="+mj-ea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如 </a:t>
          </a:r>
          <a:r>
            <a:rPr lang="en-US" altLang="zh-TW" sz="1600" b="1" u="none" kern="1200" dirty="0" smtClean="0">
              <a:latin typeface="+mj-ea"/>
              <a:ea typeface="+mj-ea"/>
            </a:rPr>
            <a:t>: </a:t>
          </a:r>
          <a:r>
            <a:rPr lang="zh-TW" altLang="en-US" sz="1600" b="1" u="none" kern="1200" dirty="0" smtClean="0">
              <a:latin typeface="+mj-ea"/>
              <a:ea typeface="+mj-ea"/>
            </a:rPr>
            <a:t>七夕情人節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zh-TW" sz="1600" b="1" u="none" kern="1200" dirty="0" smtClean="0">
              <a:solidFill>
                <a:srgbClr val="FF0000"/>
              </a:solidFill>
              <a:latin typeface="+mj-ea"/>
              <a:ea typeface="+mj-ea"/>
            </a:rPr>
            <a:t>數位語言吸引消費者</a:t>
          </a:r>
          <a:endParaRPr lang="en-US" altLang="zh-TW" sz="1600" b="1" u="none" kern="1200" dirty="0" smtClean="0">
            <a:solidFill>
              <a:srgbClr val="FF0000"/>
            </a:solidFill>
            <a:latin typeface="+mj-ea"/>
            <a:ea typeface="+mj-ea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如 </a:t>
          </a:r>
          <a:r>
            <a:rPr lang="en-US" altLang="zh-TW" sz="1600" b="1" u="none" kern="1200" dirty="0" smtClean="0">
              <a:latin typeface="+mj-ea"/>
              <a:ea typeface="+mj-ea"/>
            </a:rPr>
            <a:t>: </a:t>
          </a:r>
          <a:r>
            <a:rPr lang="zh-TW" altLang="en-US" sz="1600" b="1" u="none" kern="1200" dirty="0" smtClean="0">
              <a:latin typeface="+mj-ea"/>
              <a:ea typeface="+mj-ea"/>
            </a:rPr>
            <a:t>藍瘦香菇  </a:t>
          </a:r>
          <a:r>
            <a:rPr lang="en-US" altLang="zh-TW" sz="1600" b="1" u="none" kern="1200" dirty="0" smtClean="0">
              <a:latin typeface="+mj-ea"/>
              <a:ea typeface="+mj-ea"/>
            </a:rPr>
            <a:t>-  </a:t>
          </a:r>
          <a:r>
            <a:rPr lang="zh-TW" altLang="en-US" sz="1600" b="1" u="none" kern="1200" dirty="0" smtClean="0">
              <a:latin typeface="+mj-ea"/>
              <a:ea typeface="+mj-ea"/>
            </a:rPr>
            <a:t>藍莓蛋糕聯想 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solidFill>
                <a:srgbClr val="FF0000"/>
              </a:solidFill>
              <a:latin typeface="+mj-ea"/>
              <a:ea typeface="+mj-ea"/>
            </a:rPr>
            <a:t>社群討論挖掘商機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如 </a:t>
          </a:r>
          <a:r>
            <a:rPr lang="en-US" altLang="zh-TW" sz="1600" b="1" u="none" kern="1200" dirty="0" smtClean="0">
              <a:latin typeface="+mj-ea"/>
              <a:ea typeface="+mj-ea"/>
            </a:rPr>
            <a:t>: BBS</a:t>
          </a:r>
          <a:r>
            <a:rPr lang="zh-TW" altLang="en-US" sz="1600" b="1" u="none" kern="1200" dirty="0" smtClean="0">
              <a:latin typeface="+mj-ea"/>
              <a:ea typeface="+mj-ea"/>
            </a:rPr>
            <a:t>主題 </a:t>
          </a:r>
          <a:r>
            <a:rPr lang="en-US" altLang="zh-TW" sz="1600" b="1" u="none" kern="1200" dirty="0" smtClean="0">
              <a:latin typeface="+mj-ea"/>
              <a:ea typeface="+mj-ea"/>
            </a:rPr>
            <a:t>-</a:t>
          </a:r>
          <a:r>
            <a:rPr lang="zh-TW" altLang="en-US" sz="1600" b="1" u="none" kern="1200" dirty="0" smtClean="0">
              <a:latin typeface="+mj-ea"/>
              <a:ea typeface="+mj-ea"/>
            </a:rPr>
            <a:t>情人節怎對情人 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u="none" kern="1200" dirty="0" smtClean="0">
              <a:latin typeface="+mj-ea"/>
              <a:ea typeface="+mj-ea"/>
            </a:rPr>
            <a:t>                         </a:t>
          </a:r>
          <a:r>
            <a:rPr lang="zh-TW" altLang="en-US" sz="1600" b="1" u="none" kern="1200" dirty="0" smtClean="0">
              <a:latin typeface="+mj-ea"/>
              <a:ea typeface="+mj-ea"/>
            </a:rPr>
            <a:t>說情話</a:t>
          </a:r>
          <a:r>
            <a:rPr lang="en-US" altLang="zh-TW" sz="1600" b="1" u="none" kern="1200" dirty="0" smtClean="0">
              <a:latin typeface="+mj-ea"/>
              <a:ea typeface="+mj-ea"/>
            </a:rPr>
            <a:t>?</a:t>
          </a:r>
          <a:r>
            <a:rPr lang="zh-TW" altLang="en-US" sz="1600" b="1" u="none" kern="1200" dirty="0" smtClean="0">
              <a:latin typeface="+mj-ea"/>
              <a:ea typeface="+mj-ea"/>
            </a:rPr>
            <a:t> </a:t>
          </a:r>
          <a:endParaRPr lang="en-US" altLang="zh-TW" sz="1600" b="1" u="none" kern="1200" dirty="0" smtClean="0">
            <a:latin typeface="+mj-ea"/>
            <a:ea typeface="+mj-ea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文案 </a:t>
          </a:r>
          <a:r>
            <a:rPr lang="en-US" altLang="zh-TW" sz="1600" b="1" u="none" kern="1200" dirty="0" smtClean="0">
              <a:latin typeface="+mj-ea"/>
              <a:ea typeface="+mj-ea"/>
            </a:rPr>
            <a:t>: </a:t>
          </a:r>
          <a:r>
            <a:rPr lang="zh-TW" altLang="en-US" sz="1600" b="1" u="none" kern="1200" dirty="0" smtClean="0">
              <a:latin typeface="+mj-ea"/>
              <a:ea typeface="+mj-ea"/>
            </a:rPr>
            <a:t>甜食系男孩的甜言蜜語</a:t>
          </a:r>
          <a:endParaRPr lang="en-US" altLang="zh-TW" sz="1600" b="1" u="none" kern="1200" dirty="0" smtClean="0">
            <a:latin typeface="+mj-ea"/>
            <a:ea typeface="+mj-ea"/>
          </a:endParaRPr>
        </a:p>
      </dsp:txBody>
      <dsp:txXfrm>
        <a:off x="2795602" y="1671316"/>
        <a:ext cx="2841765" cy="4593305"/>
      </dsp:txXfrm>
    </dsp:sp>
    <dsp:sp modelId="{380B9B0B-79E8-4352-AD6F-A7F3EA903DD0}">
      <dsp:nvSpPr>
        <dsp:cNvPr id="0" name=""/>
        <dsp:cNvSpPr/>
      </dsp:nvSpPr>
      <dsp:spPr>
        <a:xfrm>
          <a:off x="5607257" y="1525272"/>
          <a:ext cx="3542980" cy="864597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48000"/>
                <a:satMod val="180000"/>
                <a:lumMod val="94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21331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j-ea"/>
              <a:ea typeface="+mj-ea"/>
            </a:rPr>
            <a:t>追蹤成效</a:t>
          </a:r>
          <a:endParaRPr lang="en-US" altLang="zh-TW" sz="1600" b="1" u="none" kern="1200" dirty="0" smtClean="0">
            <a:latin typeface="+mj-ea"/>
            <a:ea typeface="+mj-ea"/>
          </a:endParaRPr>
        </a:p>
      </dsp:txBody>
      <dsp:txXfrm>
        <a:off x="5607257" y="1741421"/>
        <a:ext cx="3326831" cy="432299"/>
      </dsp:txXfrm>
    </dsp:sp>
    <dsp:sp modelId="{CAC4FD38-DD74-422B-8D20-84D37493DD38}">
      <dsp:nvSpPr>
        <dsp:cNvPr id="0" name=""/>
        <dsp:cNvSpPr/>
      </dsp:nvSpPr>
      <dsp:spPr>
        <a:xfrm>
          <a:off x="5638220" y="2092228"/>
          <a:ext cx="2841765" cy="7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zh-TW" altLang="en-US" sz="1600" b="1" i="0" u="none" strike="noStrike" kern="1200" cap="none" normalizeH="0" baseline="0" dirty="0" smtClean="0">
              <a:ln/>
              <a:effectLst/>
              <a:latin typeface="+mj-ea"/>
              <a:ea typeface="+mj-ea"/>
              <a:cs typeface="Arial" panose="020B0604020202020204" pitchFamily="34" charset="0"/>
            </a:rPr>
            <a:t>線上工具數據分析</a:t>
          </a:r>
          <a:endParaRPr lang="en-US" altLang="zh-TW" sz="1600" b="1" u="none" kern="1200" dirty="0" smtClean="0">
            <a:latin typeface="+mj-ea"/>
            <a:ea typeface="+mj-ea"/>
          </a:endParaRPr>
        </a:p>
      </dsp:txBody>
      <dsp:txXfrm>
        <a:off x="5638220" y="2092228"/>
        <a:ext cx="2841765" cy="79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FB6E6-0322-42E3-9DB8-362489C223A4}">
      <dsp:nvSpPr>
        <dsp:cNvPr id="0" name=""/>
        <dsp:cNvSpPr/>
      </dsp:nvSpPr>
      <dsp:spPr>
        <a:xfrm>
          <a:off x="1894790" y="234632"/>
          <a:ext cx="3184025" cy="3184025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+mn-ea"/>
              <a:ea typeface="+mn-ea"/>
            </a:rPr>
            <a:t>消費</a:t>
          </a:r>
          <a:endParaRPr lang="zh-TW" altLang="en-US" sz="2000" kern="1200" dirty="0">
            <a:latin typeface="+mn-ea"/>
            <a:ea typeface="+mn-ea"/>
          </a:endParaRPr>
        </a:p>
      </dsp:txBody>
      <dsp:txXfrm>
        <a:off x="3555790" y="769851"/>
        <a:ext cx="1023436" cy="682291"/>
      </dsp:txXfrm>
    </dsp:sp>
    <dsp:sp modelId="{8B648558-5E5B-4866-90F5-1F3170820478}">
      <dsp:nvSpPr>
        <dsp:cNvPr id="0" name=""/>
        <dsp:cNvSpPr/>
      </dsp:nvSpPr>
      <dsp:spPr>
        <a:xfrm>
          <a:off x="1922082" y="319539"/>
          <a:ext cx="3184025" cy="3184025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shade val="48000"/>
                <a:satMod val="180000"/>
                <a:lumMod val="9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+mn-ea"/>
              <a:ea typeface="+mn-ea"/>
            </a:rPr>
            <a:t>產品</a:t>
          </a:r>
          <a:endParaRPr lang="zh-TW" altLang="en-US" sz="2000" kern="1200" dirty="0">
            <a:latin typeface="+mn-ea"/>
            <a:ea typeface="+mn-ea"/>
          </a:endParaRPr>
        </a:p>
      </dsp:txBody>
      <dsp:txXfrm>
        <a:off x="3972746" y="1774336"/>
        <a:ext cx="947626" cy="758101"/>
      </dsp:txXfrm>
    </dsp:sp>
    <dsp:sp modelId="{29D13504-4087-4207-A6D4-F93217B6BB89}">
      <dsp:nvSpPr>
        <dsp:cNvPr id="0" name=""/>
        <dsp:cNvSpPr/>
      </dsp:nvSpPr>
      <dsp:spPr>
        <a:xfrm>
          <a:off x="1850062" y="371848"/>
          <a:ext cx="3184025" cy="3184025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48000"/>
                <a:satMod val="180000"/>
                <a:lumMod val="9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+mn-ea"/>
              <a:ea typeface="+mn-ea"/>
            </a:rPr>
            <a:t>訂價</a:t>
          </a:r>
          <a:endParaRPr lang="zh-TW" altLang="en-US" sz="2000" kern="1200" dirty="0">
            <a:latin typeface="+mn-ea"/>
            <a:ea typeface="+mn-ea"/>
          </a:endParaRPr>
        </a:p>
      </dsp:txBody>
      <dsp:txXfrm>
        <a:off x="2987214" y="2608247"/>
        <a:ext cx="909721" cy="833911"/>
      </dsp:txXfrm>
    </dsp:sp>
    <dsp:sp modelId="{29737632-1030-4076-A93A-3B44ACDA1564}">
      <dsp:nvSpPr>
        <dsp:cNvPr id="0" name=""/>
        <dsp:cNvSpPr/>
      </dsp:nvSpPr>
      <dsp:spPr>
        <a:xfrm>
          <a:off x="1778042" y="319539"/>
          <a:ext cx="3184025" cy="3184025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shade val="48000"/>
                <a:satMod val="180000"/>
                <a:lumMod val="9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+mn-ea"/>
              <a:ea typeface="+mn-ea"/>
            </a:rPr>
            <a:t>族群</a:t>
          </a:r>
          <a:endParaRPr lang="zh-TW" altLang="en-US" sz="2000" kern="1200" dirty="0">
            <a:latin typeface="+mn-ea"/>
            <a:ea typeface="+mn-ea"/>
          </a:endParaRPr>
        </a:p>
      </dsp:txBody>
      <dsp:txXfrm>
        <a:off x="1963777" y="1774336"/>
        <a:ext cx="947626" cy="758101"/>
      </dsp:txXfrm>
    </dsp:sp>
    <dsp:sp modelId="{896E5633-9761-4D73-92EC-F5133EC2249C}">
      <dsp:nvSpPr>
        <dsp:cNvPr id="0" name=""/>
        <dsp:cNvSpPr/>
      </dsp:nvSpPr>
      <dsp:spPr>
        <a:xfrm>
          <a:off x="1805334" y="234632"/>
          <a:ext cx="3184025" cy="3184025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48000"/>
                <a:satMod val="180000"/>
                <a:lumMod val="9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+mn-ea"/>
              <a:ea typeface="+mn-ea"/>
            </a:rPr>
            <a:t>習性</a:t>
          </a:r>
          <a:endParaRPr lang="zh-TW" altLang="en-US" sz="2000" kern="1200" dirty="0">
            <a:latin typeface="+mn-ea"/>
            <a:ea typeface="+mn-ea"/>
          </a:endParaRPr>
        </a:p>
      </dsp:txBody>
      <dsp:txXfrm>
        <a:off x="2304923" y="769851"/>
        <a:ext cx="1023436" cy="682291"/>
      </dsp:txXfrm>
    </dsp:sp>
    <dsp:sp modelId="{54B0367B-8D6E-46E4-8B15-1F3C02D55FEB}">
      <dsp:nvSpPr>
        <dsp:cNvPr id="0" name=""/>
        <dsp:cNvSpPr/>
      </dsp:nvSpPr>
      <dsp:spPr>
        <a:xfrm>
          <a:off x="1697534" y="37526"/>
          <a:ext cx="3578238" cy="357823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992481-4AC2-49E6-9D1C-8FFA03842DAD}">
      <dsp:nvSpPr>
        <dsp:cNvPr id="0" name=""/>
        <dsp:cNvSpPr/>
      </dsp:nvSpPr>
      <dsp:spPr>
        <a:xfrm>
          <a:off x="1725195" y="122405"/>
          <a:ext cx="3578238" cy="357823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17985"/>
                <a:satOff val="-378"/>
                <a:lumOff val="6827"/>
                <a:alphaOff val="0"/>
              </a:schemeClr>
            </a:gs>
            <a:gs pos="100000">
              <a:schemeClr val="accent6">
                <a:shade val="90000"/>
                <a:hueOff val="17985"/>
                <a:satOff val="-378"/>
                <a:lumOff val="6827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6">
                <a:shade val="90000"/>
                <a:hueOff val="17985"/>
                <a:satOff val="-378"/>
                <a:lumOff val="6827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0BEB9E-6FE5-4722-93EA-F58D48F33CBA}">
      <dsp:nvSpPr>
        <dsp:cNvPr id="0" name=""/>
        <dsp:cNvSpPr/>
      </dsp:nvSpPr>
      <dsp:spPr>
        <a:xfrm>
          <a:off x="1610017" y="100411"/>
          <a:ext cx="3578238" cy="357823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35970"/>
                <a:satOff val="-756"/>
                <a:lumOff val="13653"/>
                <a:alphaOff val="0"/>
              </a:schemeClr>
            </a:gs>
            <a:gs pos="100000">
              <a:schemeClr val="accent6">
                <a:shade val="90000"/>
                <a:hueOff val="35970"/>
                <a:satOff val="-756"/>
                <a:lumOff val="13653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6">
                <a:shade val="90000"/>
                <a:hueOff val="35970"/>
                <a:satOff val="-756"/>
                <a:lumOff val="13653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544E63-F76B-4D78-98D1-2E4890307CFF}">
      <dsp:nvSpPr>
        <dsp:cNvPr id="0" name=""/>
        <dsp:cNvSpPr/>
      </dsp:nvSpPr>
      <dsp:spPr>
        <a:xfrm>
          <a:off x="1580716" y="122405"/>
          <a:ext cx="3578238" cy="357823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53955"/>
                <a:satOff val="-1133"/>
                <a:lumOff val="20480"/>
                <a:alphaOff val="0"/>
              </a:schemeClr>
            </a:gs>
            <a:gs pos="100000">
              <a:schemeClr val="accent6">
                <a:shade val="90000"/>
                <a:hueOff val="53955"/>
                <a:satOff val="-1133"/>
                <a:lumOff val="2048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6">
                <a:shade val="90000"/>
                <a:hueOff val="53955"/>
                <a:satOff val="-1133"/>
                <a:lumOff val="2048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013076-0AD9-4986-ABCD-4C48E726287D}">
      <dsp:nvSpPr>
        <dsp:cNvPr id="0" name=""/>
        <dsp:cNvSpPr/>
      </dsp:nvSpPr>
      <dsp:spPr>
        <a:xfrm>
          <a:off x="1608378" y="37526"/>
          <a:ext cx="3578238" cy="357823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71940"/>
                <a:satOff val="-1511"/>
                <a:lumOff val="27306"/>
                <a:alphaOff val="0"/>
              </a:schemeClr>
            </a:gs>
            <a:gs pos="100000">
              <a:schemeClr val="accent6">
                <a:shade val="90000"/>
                <a:hueOff val="71940"/>
                <a:satOff val="-1511"/>
                <a:lumOff val="27306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6">
                <a:shade val="90000"/>
                <a:hueOff val="71940"/>
                <a:satOff val="-1511"/>
                <a:lumOff val="27306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44E87-055C-4084-A794-1F1C4C6033AA}">
      <dsp:nvSpPr>
        <dsp:cNvPr id="0" name=""/>
        <dsp:cNvSpPr/>
      </dsp:nvSpPr>
      <dsp:spPr>
        <a:xfrm>
          <a:off x="3754350" y="2164346"/>
          <a:ext cx="2310285" cy="1673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latin typeface="+mn-ea"/>
              <a:ea typeface="+mn-ea"/>
            </a:rPr>
            <a:t>擬定開店策略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4484189" y="2619384"/>
        <a:ext cx="1543693" cy="1181348"/>
      </dsp:txXfrm>
    </dsp:sp>
    <dsp:sp modelId="{4E9487DB-BA9E-4B9C-B7D4-81127A2583AE}">
      <dsp:nvSpPr>
        <dsp:cNvPr id="0" name=""/>
        <dsp:cNvSpPr/>
      </dsp:nvSpPr>
      <dsp:spPr>
        <a:xfrm>
          <a:off x="8799" y="2155170"/>
          <a:ext cx="2550975" cy="1691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latin typeface="+mn-ea"/>
              <a:ea typeface="+mn-ea"/>
            </a:rPr>
            <a:t>店面預算 </a:t>
          </a:r>
          <a:r>
            <a:rPr lang="en-US" altLang="zh-TW" sz="1600" kern="1200" dirty="0" smtClean="0">
              <a:latin typeface="+mn-ea"/>
              <a:ea typeface="+mn-ea"/>
            </a:rPr>
            <a:t>:</a:t>
          </a:r>
          <a:r>
            <a:rPr lang="zh-TW" altLang="en-US" sz="1600" kern="1200" dirty="0" smtClean="0">
              <a:latin typeface="+mn-ea"/>
              <a:ea typeface="+mn-ea"/>
            </a:rPr>
            <a:t> </a:t>
          </a:r>
          <a:r>
            <a:rPr lang="en-US" altLang="zh-TW" sz="1600" kern="1200" dirty="0" smtClean="0">
              <a:latin typeface="+mn-ea"/>
              <a:ea typeface="+mn-ea"/>
            </a:rPr>
            <a:t>85</a:t>
          </a:r>
          <a:r>
            <a:rPr lang="zh-TW" altLang="en-US" sz="1600" kern="1200" dirty="0" smtClean="0">
              <a:latin typeface="+mn-ea"/>
              <a:ea typeface="+mn-ea"/>
            </a:rPr>
            <a:t>萬</a:t>
          </a:r>
          <a:endParaRPr lang="zh-TW" alt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latin typeface="+mn-ea"/>
              <a:ea typeface="+mn-ea"/>
            </a:rPr>
            <a:t>網站架設 </a:t>
          </a:r>
          <a:r>
            <a:rPr lang="en-US" altLang="zh-TW" sz="1600" kern="1200" dirty="0" smtClean="0">
              <a:latin typeface="+mn-ea"/>
              <a:ea typeface="+mn-ea"/>
            </a:rPr>
            <a:t>:</a:t>
          </a:r>
          <a:r>
            <a:rPr lang="zh-TW" altLang="en-US" sz="1600" kern="1200" dirty="0" smtClean="0">
              <a:latin typeface="+mn-ea"/>
              <a:ea typeface="+mn-ea"/>
            </a:rPr>
            <a:t> </a:t>
          </a:r>
          <a:r>
            <a:rPr lang="en-US" altLang="zh-TW" sz="1600" kern="1200" dirty="0" smtClean="0">
              <a:latin typeface="+mn-ea"/>
              <a:ea typeface="+mn-ea"/>
            </a:rPr>
            <a:t>15</a:t>
          </a:r>
          <a:r>
            <a:rPr lang="zh-TW" altLang="en-US" sz="1600" kern="1200" dirty="0" smtClean="0">
              <a:latin typeface="+mn-ea"/>
              <a:ea typeface="+mn-ea"/>
            </a:rPr>
            <a:t>萬</a:t>
          </a:r>
          <a:endParaRPr lang="en-US" altLang="zh-TW" sz="1600" kern="1200" dirty="0">
            <a:latin typeface="+mn-ea"/>
            <a:ea typeface="+mn-ea"/>
          </a:endParaRPr>
        </a:p>
      </dsp:txBody>
      <dsp:txXfrm>
        <a:off x="45956" y="2615200"/>
        <a:ext cx="1711368" cy="1194304"/>
      </dsp:txXfrm>
    </dsp:sp>
    <dsp:sp modelId="{FA44DA9E-83C6-4132-AC22-B7EEE3DC6BD6}">
      <dsp:nvSpPr>
        <dsp:cNvPr id="0" name=""/>
        <dsp:cNvSpPr/>
      </dsp:nvSpPr>
      <dsp:spPr>
        <a:xfrm>
          <a:off x="3790471" y="-229712"/>
          <a:ext cx="2274164" cy="1598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latin typeface="+mn-ea"/>
              <a:ea typeface="+mn-ea"/>
            </a:rPr>
            <a:t>甜品店</a:t>
          </a:r>
          <a:endParaRPr lang="zh-TW" alt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latin typeface="+mn-ea"/>
              <a:ea typeface="+mn-ea"/>
            </a:rPr>
            <a:t> </a:t>
          </a:r>
          <a:r>
            <a:rPr lang="en-US" altLang="en-US" sz="1600" kern="1200" dirty="0" smtClean="0">
              <a:latin typeface="+mn-ea"/>
              <a:ea typeface="+mn-ea"/>
            </a:rPr>
            <a:t>(</a:t>
          </a:r>
          <a:r>
            <a:rPr lang="zh-TW" altLang="en-US" sz="1600" kern="1200" dirty="0" smtClean="0">
              <a:latin typeface="+mn-ea"/>
              <a:ea typeface="+mn-ea"/>
            </a:rPr>
            <a:t>實體</a:t>
          </a:r>
          <a:r>
            <a:rPr lang="en-US" altLang="en-US" sz="1600" kern="1200" dirty="0" smtClean="0">
              <a:latin typeface="+mn-ea"/>
              <a:ea typeface="+mn-ea"/>
            </a:rPr>
            <a:t>+</a:t>
          </a:r>
          <a:r>
            <a:rPr lang="zh-TW" altLang="en-US" sz="1600" kern="1200" dirty="0" smtClean="0">
              <a:latin typeface="+mn-ea"/>
              <a:ea typeface="+mn-ea"/>
            </a:rPr>
            <a:t>官網</a:t>
          </a:r>
          <a:r>
            <a:rPr lang="en-US" altLang="en-US" sz="1600" kern="1200" dirty="0" smtClean="0">
              <a:latin typeface="+mn-ea"/>
              <a:ea typeface="+mn-ea"/>
            </a:rPr>
            <a:t>)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4507837" y="-194595"/>
        <a:ext cx="1521681" cy="1128749"/>
      </dsp:txXfrm>
    </dsp:sp>
    <dsp:sp modelId="{88A7203D-0CC9-4EAC-A172-AAD5494CD9B6}">
      <dsp:nvSpPr>
        <dsp:cNvPr id="0" name=""/>
        <dsp:cNvSpPr/>
      </dsp:nvSpPr>
      <dsp:spPr>
        <a:xfrm>
          <a:off x="78620" y="-266285"/>
          <a:ext cx="2465734" cy="1671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latin typeface="+mn-ea"/>
              <a:ea typeface="+mn-ea"/>
            </a:rPr>
            <a:t>開店創業          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115344" y="-229561"/>
        <a:ext cx="1652566" cy="1180394"/>
      </dsp:txXfrm>
    </dsp:sp>
    <dsp:sp modelId="{49E74791-4A51-4406-9E72-EB05DD8B0F61}">
      <dsp:nvSpPr>
        <dsp:cNvPr id="0" name=""/>
        <dsp:cNvSpPr/>
      </dsp:nvSpPr>
      <dsp:spPr>
        <a:xfrm>
          <a:off x="1448393" y="206263"/>
          <a:ext cx="1548170" cy="1548170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提案</a:t>
          </a:r>
          <a:endParaRPr lang="en-US" altLang="zh-TW" sz="1700" b="1" kern="1200" dirty="0" smtClean="0">
            <a:latin typeface="+mn-ea"/>
            <a:ea typeface="+mn-ea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目的</a:t>
          </a:r>
          <a:endParaRPr lang="zh-TW" altLang="en-US" sz="1700" kern="1200" dirty="0">
            <a:latin typeface="+mn-ea"/>
            <a:ea typeface="+mn-ea"/>
          </a:endParaRPr>
        </a:p>
      </dsp:txBody>
      <dsp:txXfrm>
        <a:off x="1901841" y="659711"/>
        <a:ext cx="1094722" cy="1094722"/>
      </dsp:txXfrm>
    </dsp:sp>
    <dsp:sp modelId="{E5BF6C04-A2CA-4AA5-AFD0-F6660263082A}">
      <dsp:nvSpPr>
        <dsp:cNvPr id="0" name=""/>
        <dsp:cNvSpPr/>
      </dsp:nvSpPr>
      <dsp:spPr>
        <a:xfrm rot="5400000">
          <a:off x="3068072" y="206263"/>
          <a:ext cx="1548170" cy="1548170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shade val="48000"/>
                <a:satMod val="180000"/>
                <a:lumMod val="94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提案</a:t>
          </a:r>
          <a:endParaRPr lang="en-US" altLang="zh-TW" sz="1700" b="1" kern="1200" dirty="0" smtClean="0">
            <a:latin typeface="+mn-ea"/>
            <a:ea typeface="+mn-ea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主題</a:t>
          </a:r>
          <a:endParaRPr lang="zh-TW" altLang="en-US" sz="1700" b="1" kern="1200" dirty="0">
            <a:latin typeface="+mn-ea"/>
            <a:ea typeface="+mn-ea"/>
          </a:endParaRPr>
        </a:p>
      </dsp:txBody>
      <dsp:txXfrm rot="-5400000">
        <a:off x="3068072" y="659711"/>
        <a:ext cx="1094722" cy="1094722"/>
      </dsp:txXfrm>
    </dsp:sp>
    <dsp:sp modelId="{2FCA8891-D462-4C9A-8A45-3F9D8142936C}">
      <dsp:nvSpPr>
        <dsp:cNvPr id="0" name=""/>
        <dsp:cNvSpPr/>
      </dsp:nvSpPr>
      <dsp:spPr>
        <a:xfrm rot="10800000">
          <a:off x="3068072" y="1825943"/>
          <a:ext cx="1548170" cy="1548170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shade val="48000"/>
                <a:satMod val="180000"/>
                <a:lumMod val="94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執行</a:t>
          </a:r>
          <a:endParaRPr lang="en-US" altLang="zh-TW" sz="1700" b="1" kern="1200" dirty="0" smtClean="0">
            <a:latin typeface="+mn-ea"/>
            <a:ea typeface="+mn-ea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方式</a:t>
          </a:r>
          <a:endParaRPr lang="zh-TW" altLang="en-US" sz="1700" b="1" kern="1200" dirty="0">
            <a:latin typeface="+mn-ea"/>
            <a:ea typeface="+mn-ea"/>
          </a:endParaRPr>
        </a:p>
      </dsp:txBody>
      <dsp:txXfrm rot="10800000">
        <a:off x="3068072" y="1825943"/>
        <a:ext cx="1094722" cy="1094722"/>
      </dsp:txXfrm>
    </dsp:sp>
    <dsp:sp modelId="{34F99FD2-A330-46B6-B9B3-3E6663291D05}">
      <dsp:nvSpPr>
        <dsp:cNvPr id="0" name=""/>
        <dsp:cNvSpPr/>
      </dsp:nvSpPr>
      <dsp:spPr>
        <a:xfrm rot="16200000">
          <a:off x="1448393" y="1825943"/>
          <a:ext cx="1548170" cy="1548170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48000"/>
                <a:satMod val="180000"/>
                <a:lumMod val="94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預估</a:t>
          </a:r>
          <a:endParaRPr lang="en-US" altLang="zh-TW" sz="1700" b="1" kern="1200" dirty="0" smtClean="0">
            <a:latin typeface="+mn-ea"/>
            <a:ea typeface="+mn-ea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latin typeface="+mn-ea"/>
              <a:ea typeface="+mn-ea"/>
            </a:rPr>
            <a:t>經費</a:t>
          </a:r>
          <a:endParaRPr lang="zh-TW" altLang="en-US" sz="1700" b="1" kern="1200" dirty="0">
            <a:latin typeface="+mn-ea"/>
            <a:ea typeface="+mn-ea"/>
          </a:endParaRPr>
        </a:p>
      </dsp:txBody>
      <dsp:txXfrm rot="5400000">
        <a:off x="1901841" y="1825943"/>
        <a:ext cx="1094722" cy="1094722"/>
      </dsp:txXfrm>
    </dsp:sp>
    <dsp:sp modelId="{52440AB2-9B14-4257-90F9-2396DDF63E02}">
      <dsp:nvSpPr>
        <dsp:cNvPr id="0" name=""/>
        <dsp:cNvSpPr/>
      </dsp:nvSpPr>
      <dsp:spPr>
        <a:xfrm>
          <a:off x="2765053" y="1468397"/>
          <a:ext cx="534529" cy="46480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004D10F9-31F0-45DB-ACC5-FF92F4D9FDF3}">
      <dsp:nvSpPr>
        <dsp:cNvPr id="0" name=""/>
        <dsp:cNvSpPr/>
      </dsp:nvSpPr>
      <dsp:spPr>
        <a:xfrm rot="10800000">
          <a:off x="2765053" y="1647170"/>
          <a:ext cx="534529" cy="46480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B820B-B76A-4DF2-AC0F-09C4353ABDB1}">
      <dsp:nvSpPr>
        <dsp:cNvPr id="0" name=""/>
        <dsp:cNvSpPr/>
      </dsp:nvSpPr>
      <dsp:spPr>
        <a:xfrm>
          <a:off x="3633035" y="2438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產品</a:t>
          </a:r>
          <a:endParaRPr lang="zh-TW" altLang="en-US" sz="1800" kern="1200" dirty="0"/>
        </a:p>
      </dsp:txBody>
      <dsp:txXfrm>
        <a:off x="3633035" y="2438"/>
        <a:ext cx="835790" cy="835790"/>
      </dsp:txXfrm>
    </dsp:sp>
    <dsp:sp modelId="{F36D7C4F-D38A-4C09-BB99-EE6EA80E3B66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19827659"/>
            <a:gd name="adj4" fmla="val 18604931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E4976-6AB6-4D86-9A16-9DFD583EDA53}">
      <dsp:nvSpPr>
        <dsp:cNvPr id="0" name=""/>
        <dsp:cNvSpPr/>
      </dsp:nvSpPr>
      <dsp:spPr>
        <a:xfrm>
          <a:off x="4709690" y="1352521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族群</a:t>
          </a:r>
          <a:endParaRPr lang="zh-TW" altLang="en-US" sz="1800" kern="1200" dirty="0"/>
        </a:p>
      </dsp:txBody>
      <dsp:txXfrm>
        <a:off x="4709690" y="1352521"/>
        <a:ext cx="835790" cy="835790"/>
      </dsp:txXfrm>
    </dsp:sp>
    <dsp:sp modelId="{9DD09E7F-6A7E-443D-89D0-AA11501121DC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1230773"/>
            <a:gd name="adj4" fmla="val 21556962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31372-358F-43AD-9B66-82C39122E368}">
      <dsp:nvSpPr>
        <dsp:cNvPr id="0" name=""/>
        <dsp:cNvSpPr/>
      </dsp:nvSpPr>
      <dsp:spPr>
        <a:xfrm>
          <a:off x="4325436" y="3036046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價格</a:t>
          </a:r>
          <a:endParaRPr lang="zh-TW" altLang="en-US" sz="1800" kern="1200" dirty="0"/>
        </a:p>
      </dsp:txBody>
      <dsp:txXfrm>
        <a:off x="4325436" y="3036046"/>
        <a:ext cx="835790" cy="835790"/>
      </dsp:txXfrm>
    </dsp:sp>
    <dsp:sp modelId="{E0A497F9-B83F-4304-B787-9B58EBB406C8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4437977"/>
            <a:gd name="adj4" fmla="val 3307326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A6C48D-D700-40DA-ADA0-0D683DFA663B}">
      <dsp:nvSpPr>
        <dsp:cNvPr id="0" name=""/>
        <dsp:cNvSpPr/>
      </dsp:nvSpPr>
      <dsp:spPr>
        <a:xfrm>
          <a:off x="2769625" y="3785285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行銷</a:t>
          </a:r>
          <a:endParaRPr lang="zh-TW" altLang="en-US" sz="1800" kern="1200" dirty="0"/>
        </a:p>
      </dsp:txBody>
      <dsp:txXfrm>
        <a:off x="2769625" y="3785285"/>
        <a:ext cx="835790" cy="835790"/>
      </dsp:txXfrm>
    </dsp:sp>
    <dsp:sp modelId="{D1DFB380-055B-4918-926D-68F81A88A980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7257999"/>
            <a:gd name="adj4" fmla="val 6127349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2D539B-8C90-4D44-9420-532AEB16EF88}">
      <dsp:nvSpPr>
        <dsp:cNvPr id="0" name=""/>
        <dsp:cNvSpPr/>
      </dsp:nvSpPr>
      <dsp:spPr>
        <a:xfrm>
          <a:off x="1213814" y="3036046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地點</a:t>
          </a:r>
          <a:endParaRPr lang="zh-TW" altLang="en-US" sz="1800" kern="1200" dirty="0"/>
        </a:p>
      </dsp:txBody>
      <dsp:txXfrm>
        <a:off x="1213814" y="3036046"/>
        <a:ext cx="835790" cy="835790"/>
      </dsp:txXfrm>
    </dsp:sp>
    <dsp:sp modelId="{E9C8265C-D23F-431F-8E79-DAE6144EBE46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10608364"/>
            <a:gd name="adj4" fmla="val 9334553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20893E-5A84-4B85-8665-E7B1CA6385B7}">
      <dsp:nvSpPr>
        <dsp:cNvPr id="0" name=""/>
        <dsp:cNvSpPr/>
      </dsp:nvSpPr>
      <dsp:spPr>
        <a:xfrm>
          <a:off x="829560" y="1352521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差異化</a:t>
          </a:r>
          <a:endParaRPr lang="zh-TW" altLang="en-US" sz="1800" kern="1200" dirty="0"/>
        </a:p>
      </dsp:txBody>
      <dsp:txXfrm>
        <a:off x="829560" y="1352521"/>
        <a:ext cx="835790" cy="835790"/>
      </dsp:txXfrm>
    </dsp:sp>
    <dsp:sp modelId="{C77846DE-1760-46D8-9F56-074122C27F80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13560394"/>
            <a:gd name="adj4" fmla="val 12337667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01D120-5457-4C12-AFCA-CCB40F832CC8}">
      <dsp:nvSpPr>
        <dsp:cNvPr id="0" name=""/>
        <dsp:cNvSpPr/>
      </dsp:nvSpPr>
      <dsp:spPr>
        <a:xfrm>
          <a:off x="1906215" y="2438"/>
          <a:ext cx="835790" cy="83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品牌</a:t>
          </a:r>
          <a:endParaRPr lang="en-US" altLang="zh-TW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認同</a:t>
          </a:r>
          <a:endParaRPr lang="zh-TW" altLang="en-US" sz="1800" kern="1200" dirty="0"/>
        </a:p>
      </dsp:txBody>
      <dsp:txXfrm>
        <a:off x="1906215" y="2438"/>
        <a:ext cx="835790" cy="835790"/>
      </dsp:txXfrm>
    </dsp:sp>
    <dsp:sp modelId="{E303CCB7-7606-4F9D-9AE4-FDD2E312EC10}">
      <dsp:nvSpPr>
        <dsp:cNvPr id="0" name=""/>
        <dsp:cNvSpPr/>
      </dsp:nvSpPr>
      <dsp:spPr>
        <a:xfrm>
          <a:off x="1021003" y="46705"/>
          <a:ext cx="4333035" cy="4333035"/>
        </a:xfrm>
        <a:prstGeom prst="circularArrow">
          <a:avLst>
            <a:gd name="adj1" fmla="val 3761"/>
            <a:gd name="adj2" fmla="val 234674"/>
            <a:gd name="adj3" fmla="val 16741553"/>
            <a:gd name="adj4" fmla="val 15423773"/>
            <a:gd name="adj5" fmla="val 438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D609F-FD27-4181-8956-2C217F12B6CA}">
      <dsp:nvSpPr>
        <dsp:cNvPr id="0" name=""/>
        <dsp:cNvSpPr/>
      </dsp:nvSpPr>
      <dsp:spPr>
        <a:xfrm>
          <a:off x="621796" y="58208"/>
          <a:ext cx="4910594" cy="11792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8721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+mn-ea"/>
              <a:ea typeface="+mn-ea"/>
            </a:rPr>
            <a:t>發想、文案 </a:t>
          </a:r>
          <a:r>
            <a:rPr lang="en-US" altLang="zh-TW" sz="1600" kern="1200" dirty="0" smtClean="0">
              <a:latin typeface="+mn-ea"/>
              <a:ea typeface="+mn-ea"/>
            </a:rPr>
            <a:t>(15</a:t>
          </a:r>
          <a:r>
            <a:rPr lang="zh-TW" altLang="en-US" sz="1600" kern="1200" dirty="0" smtClean="0">
              <a:latin typeface="+mn-ea"/>
              <a:ea typeface="+mn-ea"/>
            </a:rPr>
            <a:t>天</a:t>
          </a:r>
          <a:r>
            <a:rPr lang="en-US" altLang="zh-TW" sz="1600" kern="1200" dirty="0" smtClean="0">
              <a:latin typeface="+mn-ea"/>
              <a:ea typeface="+mn-ea"/>
            </a:rPr>
            <a:t>)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621796" y="353027"/>
        <a:ext cx="4615776" cy="589637"/>
      </dsp:txXfrm>
    </dsp:sp>
    <dsp:sp modelId="{1BC2D670-7B2E-4C16-B29F-DF0846602279}">
      <dsp:nvSpPr>
        <dsp:cNvPr id="0" name=""/>
        <dsp:cNvSpPr/>
      </dsp:nvSpPr>
      <dsp:spPr>
        <a:xfrm>
          <a:off x="2782031" y="317199"/>
          <a:ext cx="7446757" cy="11792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shade val="80000"/>
                <a:hueOff val="-110896"/>
                <a:satOff val="-5624"/>
                <a:lumOff val="7582"/>
                <a:alphaOff val="0"/>
              </a:schemeClr>
            </a:gs>
            <a:gs pos="100000">
              <a:schemeClr val="accent2">
                <a:shade val="80000"/>
                <a:hueOff val="-110896"/>
                <a:satOff val="-5624"/>
                <a:lumOff val="7582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shade val="80000"/>
                <a:hueOff val="-110896"/>
                <a:satOff val="-5624"/>
                <a:lumOff val="7582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8721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+mn-ea"/>
              <a:ea typeface="+mn-ea"/>
            </a:rPr>
            <a:t>美編、視覺 </a:t>
          </a:r>
          <a:r>
            <a:rPr lang="en-US" altLang="zh-TW" sz="1600" kern="1200" dirty="0" smtClean="0">
              <a:latin typeface="+mn-ea"/>
              <a:ea typeface="+mn-ea"/>
            </a:rPr>
            <a:t>(40</a:t>
          </a:r>
          <a:r>
            <a:rPr lang="zh-TW" altLang="en-US" sz="1600" kern="1200" dirty="0" smtClean="0">
              <a:latin typeface="+mn-ea"/>
              <a:ea typeface="+mn-ea"/>
            </a:rPr>
            <a:t>天</a:t>
          </a:r>
          <a:r>
            <a:rPr lang="en-US" altLang="zh-TW" sz="1600" kern="1200" dirty="0" smtClean="0">
              <a:latin typeface="+mn-ea"/>
              <a:ea typeface="+mn-ea"/>
            </a:rPr>
            <a:t>)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2782031" y="612018"/>
        <a:ext cx="7151939" cy="589637"/>
      </dsp:txXfrm>
    </dsp:sp>
    <dsp:sp modelId="{7377AE06-A502-404A-B1A8-E3AA4BCF03E1}">
      <dsp:nvSpPr>
        <dsp:cNvPr id="0" name=""/>
        <dsp:cNvSpPr/>
      </dsp:nvSpPr>
      <dsp:spPr>
        <a:xfrm>
          <a:off x="2776598" y="762834"/>
          <a:ext cx="7405487" cy="11792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shade val="80000"/>
                <a:hueOff val="-221791"/>
                <a:satOff val="-11249"/>
                <a:lumOff val="15164"/>
                <a:alphaOff val="0"/>
              </a:schemeClr>
            </a:gs>
            <a:gs pos="100000">
              <a:schemeClr val="accent2">
                <a:shade val="80000"/>
                <a:hueOff val="-221791"/>
                <a:satOff val="-11249"/>
                <a:lumOff val="15164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shade val="80000"/>
                <a:hueOff val="-221791"/>
                <a:satOff val="-11249"/>
                <a:lumOff val="15164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8721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+mn-ea"/>
              <a:ea typeface="+mn-ea"/>
            </a:rPr>
            <a:t>網站規劃技術</a:t>
          </a:r>
          <a:r>
            <a:rPr lang="en-US" altLang="zh-TW" sz="1600" kern="1200" dirty="0" smtClean="0">
              <a:latin typeface="+mn-ea"/>
              <a:ea typeface="+mn-ea"/>
            </a:rPr>
            <a:t>(40</a:t>
          </a:r>
          <a:r>
            <a:rPr lang="zh-TW" altLang="en-US" sz="1600" kern="1200" dirty="0" smtClean="0">
              <a:latin typeface="+mn-ea"/>
              <a:ea typeface="+mn-ea"/>
            </a:rPr>
            <a:t>天</a:t>
          </a:r>
          <a:r>
            <a:rPr lang="en-US" altLang="zh-TW" sz="1600" kern="1200" dirty="0" smtClean="0">
              <a:latin typeface="+mn-ea"/>
              <a:ea typeface="+mn-ea"/>
            </a:rPr>
            <a:t>)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2776598" y="1057653"/>
        <a:ext cx="7110669" cy="589637"/>
      </dsp:txXfrm>
    </dsp:sp>
    <dsp:sp modelId="{FB829FC8-F082-4189-8E25-5984AC88A58F}">
      <dsp:nvSpPr>
        <dsp:cNvPr id="0" name=""/>
        <dsp:cNvSpPr/>
      </dsp:nvSpPr>
      <dsp:spPr>
        <a:xfrm>
          <a:off x="6174062" y="1174584"/>
          <a:ext cx="2983504" cy="11792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shade val="80000"/>
                <a:hueOff val="-332687"/>
                <a:satOff val="-16873"/>
                <a:lumOff val="22745"/>
                <a:alphaOff val="0"/>
              </a:schemeClr>
            </a:gs>
            <a:gs pos="100000">
              <a:schemeClr val="accent2">
                <a:shade val="80000"/>
                <a:hueOff val="-332687"/>
                <a:satOff val="-16873"/>
                <a:lumOff val="22745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shade val="80000"/>
                <a:hueOff val="-332687"/>
                <a:satOff val="-16873"/>
                <a:lumOff val="22745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8721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+mn-ea"/>
              <a:ea typeface="+mn-ea"/>
            </a:rPr>
            <a:t>活動、社群經營</a:t>
          </a:r>
          <a:r>
            <a:rPr lang="en-US" altLang="zh-TW" sz="1600" kern="1200" dirty="0" smtClean="0">
              <a:latin typeface="+mn-ea"/>
              <a:ea typeface="+mn-ea"/>
            </a:rPr>
            <a:t>(10</a:t>
          </a:r>
          <a:r>
            <a:rPr lang="zh-TW" altLang="en-US" sz="1600" kern="1200" dirty="0" smtClean="0">
              <a:latin typeface="+mn-ea"/>
              <a:ea typeface="+mn-ea"/>
            </a:rPr>
            <a:t>天</a:t>
          </a:r>
          <a:r>
            <a:rPr lang="en-US" altLang="zh-TW" sz="1600" kern="1200" dirty="0" smtClean="0">
              <a:latin typeface="+mn-ea"/>
              <a:ea typeface="+mn-ea"/>
            </a:rPr>
            <a:t>)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6174062" y="1469403"/>
        <a:ext cx="2688686" cy="589637"/>
      </dsp:txXfrm>
    </dsp:sp>
    <dsp:sp modelId="{F0E9B69A-8AE6-48CE-A71B-C1922C1E5E39}">
      <dsp:nvSpPr>
        <dsp:cNvPr id="0" name=""/>
        <dsp:cNvSpPr/>
      </dsp:nvSpPr>
      <dsp:spPr>
        <a:xfrm>
          <a:off x="9701072" y="1572824"/>
          <a:ext cx="1970587" cy="11792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shade val="80000"/>
                <a:hueOff val="-443583"/>
                <a:satOff val="-22497"/>
                <a:lumOff val="30327"/>
                <a:alphaOff val="0"/>
              </a:schemeClr>
            </a:gs>
            <a:gs pos="100000">
              <a:schemeClr val="accent2">
                <a:shade val="80000"/>
                <a:hueOff val="-443583"/>
                <a:satOff val="-22497"/>
                <a:lumOff val="30327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shade val="80000"/>
                <a:hueOff val="-443583"/>
                <a:satOff val="-22497"/>
                <a:lumOff val="30327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8721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+mn-ea"/>
              <a:ea typeface="+mn-ea"/>
            </a:rPr>
            <a:t>最後修訂</a:t>
          </a:r>
          <a:r>
            <a:rPr lang="en-US" altLang="zh-TW" sz="1600" kern="1200" dirty="0" smtClean="0">
              <a:latin typeface="+mn-ea"/>
              <a:ea typeface="+mn-ea"/>
            </a:rPr>
            <a:t>(2</a:t>
          </a:r>
          <a:r>
            <a:rPr lang="zh-TW" altLang="en-US" sz="1600" kern="1200" dirty="0" smtClean="0">
              <a:latin typeface="+mn-ea"/>
              <a:ea typeface="+mn-ea"/>
            </a:rPr>
            <a:t>天</a:t>
          </a:r>
          <a:r>
            <a:rPr lang="en-US" altLang="zh-TW" sz="1600" kern="1200" dirty="0" smtClean="0">
              <a:latin typeface="+mn-ea"/>
              <a:ea typeface="+mn-ea"/>
            </a:rPr>
            <a:t>)</a:t>
          </a:r>
          <a:endParaRPr lang="zh-TW" altLang="en-US" sz="1600" kern="1200" dirty="0">
            <a:latin typeface="+mn-ea"/>
            <a:ea typeface="+mn-ea"/>
          </a:endParaRPr>
        </a:p>
      </dsp:txBody>
      <dsp:txXfrm>
        <a:off x="9701072" y="1867643"/>
        <a:ext cx="1675769" cy="5896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8CF79-BDDF-48A1-BA14-66840F609C0E}">
      <dsp:nvSpPr>
        <dsp:cNvPr id="0" name=""/>
        <dsp:cNvSpPr/>
      </dsp:nvSpPr>
      <dsp:spPr>
        <a:xfrm>
          <a:off x="0" y="0"/>
          <a:ext cx="2024029" cy="562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+mn-ea"/>
              <a:ea typeface="+mn-ea"/>
            </a:rPr>
            <a:t>6/10 - 6/25</a:t>
          </a:r>
          <a:endParaRPr lang="zh-TW" altLang="en-US" sz="1800" kern="1200" dirty="0">
            <a:latin typeface="+mn-ea"/>
            <a:ea typeface="+mn-ea"/>
          </a:endParaRPr>
        </a:p>
      </dsp:txBody>
      <dsp:txXfrm>
        <a:off x="16467" y="16467"/>
        <a:ext cx="1991095" cy="529292"/>
      </dsp:txXfrm>
    </dsp:sp>
    <dsp:sp modelId="{8D3F5338-7AB4-4499-A9E4-F2667F9F74F2}">
      <dsp:nvSpPr>
        <dsp:cNvPr id="0" name=""/>
        <dsp:cNvSpPr/>
      </dsp:nvSpPr>
      <dsp:spPr>
        <a:xfrm>
          <a:off x="2228125" y="30133"/>
          <a:ext cx="432683" cy="5019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228125" y="130525"/>
        <a:ext cx="302878" cy="301175"/>
      </dsp:txXfrm>
    </dsp:sp>
    <dsp:sp modelId="{6006D5EB-B133-4B71-85F0-8CC7260915B7}">
      <dsp:nvSpPr>
        <dsp:cNvPr id="0" name=""/>
        <dsp:cNvSpPr/>
      </dsp:nvSpPr>
      <dsp:spPr>
        <a:xfrm>
          <a:off x="2840413" y="0"/>
          <a:ext cx="2024029" cy="562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+mn-ea"/>
              <a:ea typeface="+mn-ea"/>
            </a:rPr>
            <a:t>6/16 -7/16</a:t>
          </a:r>
          <a:endParaRPr lang="zh-TW" altLang="en-US" sz="1800" kern="1200" dirty="0">
            <a:latin typeface="+mn-ea"/>
            <a:ea typeface="+mn-ea"/>
          </a:endParaRPr>
        </a:p>
      </dsp:txBody>
      <dsp:txXfrm>
        <a:off x="2856880" y="16467"/>
        <a:ext cx="1991095" cy="529292"/>
      </dsp:txXfrm>
    </dsp:sp>
    <dsp:sp modelId="{2611DAA1-C6AB-49E7-A210-1873318CD7FE}">
      <dsp:nvSpPr>
        <dsp:cNvPr id="0" name=""/>
        <dsp:cNvSpPr/>
      </dsp:nvSpPr>
      <dsp:spPr>
        <a:xfrm>
          <a:off x="5068539" y="30133"/>
          <a:ext cx="432683" cy="5019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068539" y="130525"/>
        <a:ext cx="302878" cy="301175"/>
      </dsp:txXfrm>
    </dsp:sp>
    <dsp:sp modelId="{CB851D97-A0DB-4334-ADD0-F3FE3F3A91D7}">
      <dsp:nvSpPr>
        <dsp:cNvPr id="0" name=""/>
        <dsp:cNvSpPr/>
      </dsp:nvSpPr>
      <dsp:spPr>
        <a:xfrm>
          <a:off x="5680827" y="0"/>
          <a:ext cx="2024029" cy="562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+mn-ea"/>
              <a:ea typeface="+mn-ea"/>
            </a:rPr>
            <a:t>6/25 - 7/5</a:t>
          </a:r>
          <a:endParaRPr lang="zh-TW" altLang="en-US" sz="1800" kern="1200" dirty="0">
            <a:latin typeface="+mn-ea"/>
            <a:ea typeface="+mn-ea"/>
          </a:endParaRPr>
        </a:p>
      </dsp:txBody>
      <dsp:txXfrm>
        <a:off x="5697294" y="16467"/>
        <a:ext cx="1991095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DAE63-F8EE-4842-9A96-A95EB00CDCFE}">
      <dsp:nvSpPr>
        <dsp:cNvPr id="0" name=""/>
        <dsp:cNvSpPr/>
      </dsp:nvSpPr>
      <dsp:spPr>
        <a:xfrm>
          <a:off x="2179" y="0"/>
          <a:ext cx="2230068" cy="559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114300" dist="114300" dir="5400000" rotWithShape="0">
            <a:srgbClr val="000000">
              <a:alpha val="7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+mn-ea"/>
              <a:ea typeface="+mn-ea"/>
            </a:rPr>
            <a:t>7/23 - 7/25</a:t>
          </a:r>
          <a:endParaRPr lang="zh-TW" altLang="en-US" sz="1800" kern="1200" dirty="0">
            <a:latin typeface="+mn-ea"/>
            <a:ea typeface="+mn-ea"/>
          </a:endParaRPr>
        </a:p>
      </dsp:txBody>
      <dsp:txXfrm>
        <a:off x="18558" y="16379"/>
        <a:ext cx="2197310" cy="526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AD4A7-6CB1-41DA-B48F-7D9E8AB4AABD}">
      <dsp:nvSpPr>
        <dsp:cNvPr id="0" name=""/>
        <dsp:cNvSpPr/>
      </dsp:nvSpPr>
      <dsp:spPr>
        <a:xfrm rot="5400000">
          <a:off x="1404685" y="1339937"/>
          <a:ext cx="1295670" cy="215596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9E04B-1E25-49CE-A5E2-D123941E26CF}">
      <dsp:nvSpPr>
        <dsp:cNvPr id="0" name=""/>
        <dsp:cNvSpPr/>
      </dsp:nvSpPr>
      <dsp:spPr>
        <a:xfrm>
          <a:off x="1188406" y="1984107"/>
          <a:ext cx="1946418" cy="170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企劃階段</a:t>
          </a:r>
          <a:endParaRPr lang="zh-TW" altLang="en-US" sz="2400" kern="1200" dirty="0"/>
        </a:p>
      </dsp:txBody>
      <dsp:txXfrm>
        <a:off x="1188406" y="1984107"/>
        <a:ext cx="1946418" cy="1706149"/>
      </dsp:txXfrm>
    </dsp:sp>
    <dsp:sp modelId="{5140459F-1E02-48C6-BDF2-914672109F76}">
      <dsp:nvSpPr>
        <dsp:cNvPr id="0" name=""/>
        <dsp:cNvSpPr/>
      </dsp:nvSpPr>
      <dsp:spPr>
        <a:xfrm>
          <a:off x="2767576" y="1181213"/>
          <a:ext cx="367248" cy="36724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shade val="50000"/>
                <a:hueOff val="-66524"/>
                <a:satOff val="-3344"/>
                <a:lumOff val="12414"/>
                <a:alphaOff val="0"/>
              </a:schemeClr>
            </a:gs>
            <a:gs pos="100000">
              <a:schemeClr val="accent4">
                <a:shade val="50000"/>
                <a:hueOff val="-66524"/>
                <a:satOff val="-3344"/>
                <a:lumOff val="12414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-66524"/>
                <a:satOff val="-3344"/>
                <a:lumOff val="12414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-66524"/>
              <a:satOff val="-3344"/>
              <a:lumOff val="12414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A3B0E0-3F13-41E7-9E49-292952B4A0B2}">
      <dsp:nvSpPr>
        <dsp:cNvPr id="0" name=""/>
        <dsp:cNvSpPr/>
      </dsp:nvSpPr>
      <dsp:spPr>
        <a:xfrm rot="5400000">
          <a:off x="3787482" y="750312"/>
          <a:ext cx="1295670" cy="215596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shade val="50000"/>
                <a:hueOff val="-133047"/>
                <a:satOff val="-6687"/>
                <a:lumOff val="24828"/>
                <a:alphaOff val="0"/>
              </a:schemeClr>
            </a:gs>
            <a:gs pos="100000">
              <a:schemeClr val="accent4">
                <a:shade val="50000"/>
                <a:hueOff val="-133047"/>
                <a:satOff val="-6687"/>
                <a:lumOff val="24828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-133047"/>
                <a:satOff val="-6687"/>
                <a:lumOff val="24828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-133047"/>
              <a:satOff val="-6687"/>
              <a:lumOff val="24828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842A1D-B269-492F-ACCD-98B450483915}">
      <dsp:nvSpPr>
        <dsp:cNvPr id="0" name=""/>
        <dsp:cNvSpPr/>
      </dsp:nvSpPr>
      <dsp:spPr>
        <a:xfrm>
          <a:off x="3571202" y="1394481"/>
          <a:ext cx="1946418" cy="170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設計階段</a:t>
          </a:r>
          <a:endParaRPr lang="zh-TW" altLang="en-US" sz="2400" kern="1200" dirty="0"/>
        </a:p>
      </dsp:txBody>
      <dsp:txXfrm>
        <a:off x="3571202" y="1394481"/>
        <a:ext cx="1946418" cy="1706149"/>
      </dsp:txXfrm>
    </dsp:sp>
    <dsp:sp modelId="{225284DF-77B0-4307-9E92-83B9C97D5015}">
      <dsp:nvSpPr>
        <dsp:cNvPr id="0" name=""/>
        <dsp:cNvSpPr/>
      </dsp:nvSpPr>
      <dsp:spPr>
        <a:xfrm>
          <a:off x="5150372" y="591587"/>
          <a:ext cx="367248" cy="36724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shade val="50000"/>
                <a:hueOff val="-199571"/>
                <a:satOff val="-10031"/>
                <a:lumOff val="37242"/>
                <a:alphaOff val="0"/>
              </a:schemeClr>
            </a:gs>
            <a:gs pos="100000">
              <a:schemeClr val="accent4">
                <a:shade val="50000"/>
                <a:hueOff val="-199571"/>
                <a:satOff val="-10031"/>
                <a:lumOff val="37242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-199571"/>
                <a:satOff val="-10031"/>
                <a:lumOff val="37242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-199571"/>
              <a:satOff val="-10031"/>
              <a:lumOff val="37242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D9AD2D-089A-467E-8DA8-D78563BA6112}">
      <dsp:nvSpPr>
        <dsp:cNvPr id="0" name=""/>
        <dsp:cNvSpPr/>
      </dsp:nvSpPr>
      <dsp:spPr>
        <a:xfrm rot="5400000">
          <a:off x="6170278" y="160687"/>
          <a:ext cx="1295670" cy="215596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shade val="50000"/>
                <a:hueOff val="-199571"/>
                <a:satOff val="-10031"/>
                <a:lumOff val="37242"/>
                <a:alphaOff val="0"/>
              </a:schemeClr>
            </a:gs>
            <a:gs pos="100000">
              <a:schemeClr val="accent4">
                <a:shade val="50000"/>
                <a:hueOff val="-199571"/>
                <a:satOff val="-10031"/>
                <a:lumOff val="37242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-199571"/>
                <a:satOff val="-10031"/>
                <a:lumOff val="37242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-199571"/>
              <a:satOff val="-10031"/>
              <a:lumOff val="37242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01621-ED55-4CB3-ABAC-A5269FAD8E73}">
      <dsp:nvSpPr>
        <dsp:cNvPr id="0" name=""/>
        <dsp:cNvSpPr/>
      </dsp:nvSpPr>
      <dsp:spPr>
        <a:xfrm>
          <a:off x="5953999" y="804856"/>
          <a:ext cx="1946418" cy="170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程式及驗證階段</a:t>
          </a:r>
          <a:endParaRPr lang="zh-TW" altLang="en-US" sz="2000" kern="1200" dirty="0"/>
        </a:p>
      </dsp:txBody>
      <dsp:txXfrm>
        <a:off x="5953999" y="804856"/>
        <a:ext cx="1946418" cy="1706149"/>
      </dsp:txXfrm>
    </dsp:sp>
    <dsp:sp modelId="{98FC113A-3F20-488A-A0B0-9E8020E08B7B}">
      <dsp:nvSpPr>
        <dsp:cNvPr id="0" name=""/>
        <dsp:cNvSpPr/>
      </dsp:nvSpPr>
      <dsp:spPr>
        <a:xfrm>
          <a:off x="7533168" y="1962"/>
          <a:ext cx="367248" cy="36724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shade val="50000"/>
                <a:hueOff val="-133047"/>
                <a:satOff val="-6687"/>
                <a:lumOff val="24828"/>
                <a:alphaOff val="0"/>
              </a:schemeClr>
            </a:gs>
            <a:gs pos="100000">
              <a:schemeClr val="accent4">
                <a:shade val="50000"/>
                <a:hueOff val="-133047"/>
                <a:satOff val="-6687"/>
                <a:lumOff val="24828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-133047"/>
                <a:satOff val="-6687"/>
                <a:lumOff val="24828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-133047"/>
              <a:satOff val="-6687"/>
              <a:lumOff val="24828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F5FCA4-8E88-4B32-894A-9889259EF839}">
      <dsp:nvSpPr>
        <dsp:cNvPr id="0" name=""/>
        <dsp:cNvSpPr/>
      </dsp:nvSpPr>
      <dsp:spPr>
        <a:xfrm rot="5400000">
          <a:off x="8553075" y="-428938"/>
          <a:ext cx="1295670" cy="215596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shade val="50000"/>
                <a:hueOff val="-66524"/>
                <a:satOff val="-3344"/>
                <a:lumOff val="12414"/>
                <a:alphaOff val="0"/>
              </a:schemeClr>
            </a:gs>
            <a:gs pos="100000">
              <a:schemeClr val="accent4">
                <a:shade val="50000"/>
                <a:hueOff val="-66524"/>
                <a:satOff val="-3344"/>
                <a:lumOff val="12414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shade val="50000"/>
                <a:hueOff val="-66524"/>
                <a:satOff val="-3344"/>
                <a:lumOff val="12414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4">
              <a:shade val="50000"/>
              <a:hueOff val="-66524"/>
              <a:satOff val="-3344"/>
              <a:lumOff val="12414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012122-40F8-40F9-824E-19DFFA41E4BE}">
      <dsp:nvSpPr>
        <dsp:cNvPr id="0" name=""/>
        <dsp:cNvSpPr/>
      </dsp:nvSpPr>
      <dsp:spPr>
        <a:xfrm>
          <a:off x="8336795" y="215231"/>
          <a:ext cx="1946418" cy="170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行銷階段</a:t>
          </a:r>
          <a:endParaRPr lang="zh-TW" altLang="en-US" sz="2400" kern="1200" dirty="0"/>
        </a:p>
      </dsp:txBody>
      <dsp:txXfrm>
        <a:off x="8336795" y="215231"/>
        <a:ext cx="1946418" cy="17061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4976A-E79C-4CBE-AC1C-8565407929E9}">
      <dsp:nvSpPr>
        <dsp:cNvPr id="0" name=""/>
        <dsp:cNvSpPr/>
      </dsp:nvSpPr>
      <dsp:spPr>
        <a:xfrm>
          <a:off x="6164" y="1139083"/>
          <a:ext cx="3071885" cy="7983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u="none" kern="1200" dirty="0" smtClean="0">
              <a:latin typeface="+mn-ea"/>
              <a:ea typeface="+mn-ea"/>
            </a:rPr>
            <a:t>架站目的</a:t>
          </a:r>
          <a:r>
            <a:rPr lang="en-US" altLang="zh-TW" sz="1600" u="none" kern="1200" dirty="0" smtClean="0">
              <a:latin typeface="+mn-ea"/>
              <a:ea typeface="+mn-ea"/>
            </a:rPr>
            <a:t>?</a:t>
          </a:r>
          <a:endParaRPr lang="zh-TW" sz="1600" u="none" kern="1200" dirty="0">
            <a:latin typeface="+mn-ea"/>
            <a:ea typeface="+mn-ea"/>
          </a:endParaRPr>
        </a:p>
      </dsp:txBody>
      <dsp:txXfrm>
        <a:off x="405349" y="1139083"/>
        <a:ext cx="2273516" cy="798369"/>
      </dsp:txXfrm>
    </dsp:sp>
    <dsp:sp modelId="{C24A541B-E84F-4C85-A8D9-27F3EBD0C2CC}">
      <dsp:nvSpPr>
        <dsp:cNvPr id="0" name=""/>
        <dsp:cNvSpPr/>
      </dsp:nvSpPr>
      <dsp:spPr>
        <a:xfrm>
          <a:off x="4050" y="2635522"/>
          <a:ext cx="3071885" cy="7983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n-ea"/>
              <a:ea typeface="+mn-ea"/>
            </a:rPr>
            <a:t>什麼規模的官網設計</a:t>
          </a:r>
          <a:r>
            <a:rPr lang="en-US" altLang="zh-TW" sz="1600" b="1" u="none" kern="1200" dirty="0" smtClean="0">
              <a:latin typeface="+mn-ea"/>
              <a:ea typeface="+mn-ea"/>
            </a:rPr>
            <a:t>?</a:t>
          </a:r>
          <a:endParaRPr lang="zh-TW" sz="1600" u="none" kern="1200" dirty="0">
            <a:latin typeface="+mn-ea"/>
            <a:ea typeface="+mn-ea"/>
          </a:endParaRPr>
        </a:p>
      </dsp:txBody>
      <dsp:txXfrm>
        <a:off x="403235" y="2635522"/>
        <a:ext cx="2273516" cy="798369"/>
      </dsp:txXfrm>
    </dsp:sp>
    <dsp:sp modelId="{843AD4D9-440D-48AB-BBF1-C64E019E358D}">
      <dsp:nvSpPr>
        <dsp:cNvPr id="0" name=""/>
        <dsp:cNvSpPr/>
      </dsp:nvSpPr>
      <dsp:spPr>
        <a:xfrm>
          <a:off x="6164" y="4040532"/>
          <a:ext cx="3071885" cy="7983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u="none" kern="1200" dirty="0" smtClean="0">
              <a:latin typeface="+mn-ea"/>
              <a:ea typeface="+mn-ea"/>
            </a:rPr>
            <a:t>貼近社群</a:t>
          </a:r>
          <a:r>
            <a:rPr lang="en-US" altLang="zh-TW" sz="1600" b="1" u="none" kern="1200" dirty="0" smtClean="0">
              <a:latin typeface="+mn-ea"/>
              <a:ea typeface="+mn-ea"/>
            </a:rPr>
            <a:t>?</a:t>
          </a:r>
          <a:r>
            <a:rPr lang="zh-TW" altLang="en-US" sz="1600" b="1" u="none" kern="1200" dirty="0" smtClean="0">
              <a:latin typeface="+mn-ea"/>
              <a:ea typeface="+mn-ea"/>
            </a:rPr>
            <a:t>跟上數位趨勢</a:t>
          </a:r>
          <a:r>
            <a:rPr lang="en-US" altLang="zh-TW" sz="1600" b="1" u="none" kern="1200" dirty="0" smtClean="0">
              <a:latin typeface="+mn-ea"/>
              <a:ea typeface="+mn-ea"/>
            </a:rPr>
            <a:t>?</a:t>
          </a:r>
          <a:endParaRPr lang="zh-TW" sz="1600" u="none" kern="1200" dirty="0">
            <a:latin typeface="+mn-ea"/>
            <a:ea typeface="+mn-ea"/>
          </a:endParaRPr>
        </a:p>
      </dsp:txBody>
      <dsp:txXfrm>
        <a:off x="405349" y="4040532"/>
        <a:ext cx="2273516" cy="798369"/>
      </dsp:txXfrm>
    </dsp:sp>
    <dsp:sp modelId="{E5BFEE56-E030-43DC-AF40-C36C6E9F4815}">
      <dsp:nvSpPr>
        <dsp:cNvPr id="0" name=""/>
        <dsp:cNvSpPr/>
      </dsp:nvSpPr>
      <dsp:spPr>
        <a:xfrm>
          <a:off x="4627" y="5575477"/>
          <a:ext cx="3073422" cy="798369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u="none" kern="1200" dirty="0" smtClean="0">
              <a:latin typeface="+mn-ea"/>
              <a:ea typeface="+mn-ea"/>
            </a:rPr>
            <a:t>如何行銷網站</a:t>
          </a:r>
          <a:endParaRPr lang="zh-TW" sz="1600" u="none" kern="1200" dirty="0">
            <a:latin typeface="+mn-ea"/>
            <a:ea typeface="+mn-ea"/>
          </a:endParaRPr>
        </a:p>
      </dsp:txBody>
      <dsp:txXfrm>
        <a:off x="403812" y="5575477"/>
        <a:ext cx="2275053" cy="798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32C8C-EFB2-4473-9C0E-4955838CD10E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7AA34-819C-4485-963E-0C99AC21C6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01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/>
            <a:fld id="{9E11EC53-F507-411E-9ADC-FBCFECE09D3D}" type="slidenum">
              <a:rPr lang="en-US" altLang="zh-TW" smtClean="0">
                <a:solidFill>
                  <a:prstClr val="black"/>
                </a:solidFill>
              </a:rPr>
              <a:pPr algn="r"/>
              <a:t>1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8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7AA34-819C-4485-963E-0C99AC21C67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75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altLang="zh-TW" smtClean="0"/>
              <a:t>35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4256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5"/>
          <p:cNvSpPr/>
          <p:nvPr/>
        </p:nvSpPr>
        <p:spPr>
          <a:xfrm>
            <a:off x="-1607" y="-1115"/>
            <a:ext cx="12193578" cy="6863692"/>
          </a:xfrm>
          <a:custGeom>
            <a:avLst/>
            <a:gdLst/>
            <a:ahLst/>
            <a:cxnLst/>
            <a:rect l="l" t="t" r="r" b="b"/>
            <a:pathLst>
              <a:path w="9145184" h="5147769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lang="zh-TW" altLang="en-US" sz="2400" dirty="0">
              <a:solidFill>
                <a:prstClr val="white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2" name="矩形 61"/>
          <p:cNvSpPr/>
          <p:nvPr/>
        </p:nvSpPr>
        <p:spPr bwMode="hidden">
          <a:xfrm>
            <a:off x="1" y="1905001"/>
            <a:ext cx="12192000" cy="214825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>
              <a:lnSpc>
                <a:spcPct val="90000"/>
              </a:lnSpc>
            </a:pPr>
            <a:endParaRPr lang="zh-TW" altLang="en-US" sz="3200" dirty="0">
              <a:solidFill>
                <a:srgbClr val="CCDDEA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9201" y="1905002"/>
            <a:ext cx="97536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9201" y="4140200"/>
            <a:ext cx="97536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600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替代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3200" y="482600"/>
            <a:ext cx="3962400" cy="1422400"/>
          </a:xfrm>
        </p:spPr>
        <p:txBody>
          <a:bodyPr rtlCol="0" anchor="b" anchorCtr="0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矩形 8" descr="&#10;"/>
          <p:cNvSpPr/>
          <p:nvPr/>
        </p:nvSpPr>
        <p:spPr>
          <a:xfrm>
            <a:off x="0" y="-1115"/>
            <a:ext cx="7620000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lang="zh-TW" altLang="en-US" sz="2400" dirty="0">
              <a:solidFill>
                <a:prstClr val="white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&#10;"/>
          <p:cNvSpPr>
            <a:spLocks noGrp="1"/>
          </p:cNvSpPr>
          <p:nvPr>
            <p:ph type="pic" idx="1"/>
          </p:nvPr>
        </p:nvSpPr>
        <p:spPr>
          <a:xfrm>
            <a:off x="508001" y="482601"/>
            <a:ext cx="660400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823200" y="2108200"/>
            <a:ext cx="3962400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353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110D1DB-AF71-4509-B94E-329F83ACE5EA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3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042658" y="482600"/>
            <a:ext cx="1844462" cy="5791201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4401" y="482600"/>
            <a:ext cx="9042400" cy="5791201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B2027A5-C995-43D8-A595-1757A89D220F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E9B391F-4E6C-4305-8732-BFFF2B2A05C1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5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5"/>
          <p:cNvSpPr/>
          <p:nvPr/>
        </p:nvSpPr>
        <p:spPr>
          <a:xfrm>
            <a:off x="-1607" y="-1115"/>
            <a:ext cx="12193578" cy="6863692"/>
          </a:xfrm>
          <a:custGeom>
            <a:avLst/>
            <a:gdLst/>
            <a:ahLst/>
            <a:cxnLst/>
            <a:rect l="l" t="t" r="r" b="b"/>
            <a:pathLst>
              <a:path w="9145184" h="5147769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lang="zh-TW" altLang="en-US" sz="2400" dirty="0">
              <a:solidFill>
                <a:prstClr val="white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1" y="1524001"/>
            <a:ext cx="975360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9201" y="3632200"/>
            <a:ext cx="975360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日期預留位置 3"/>
          <p:cNvSpPr>
            <a:spLocks noGrp="1"/>
          </p:cNvSpPr>
          <p:nvPr>
            <p:ph type="dt" sz="half" idx="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FCFD7CAA-9882-4FC2-B099-9C9BB44D4606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4400" y="1803401"/>
            <a:ext cx="4978400" cy="4470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99200" y="1803401"/>
            <a:ext cx="4978400" cy="4470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日期預留位置 3"/>
          <p:cNvSpPr>
            <a:spLocks noGrp="1"/>
          </p:cNvSpPr>
          <p:nvPr>
            <p:ph type="dt" sz="half" idx="1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F895013D-D917-4B35-B76B-02C29AF7B2E2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4400" y="1803400"/>
            <a:ext cx="4978400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914400" y="2717800"/>
            <a:ext cx="4978400" cy="35560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99200" y="1803400"/>
            <a:ext cx="4978400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9200" y="2717800"/>
            <a:ext cx="4978400" cy="35560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0" name="日期預留位置 3"/>
          <p:cNvSpPr>
            <a:spLocks noGrp="1"/>
          </p:cNvSpPr>
          <p:nvPr>
            <p:ph type="dt" sz="half" idx="1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5C9682FB-CF78-46F4-92F2-3B1C4706AC9C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1" name="投影片編號預留位置 5"/>
          <p:cNvSpPr>
            <a:spLocks noGrp="1"/>
          </p:cNvSpPr>
          <p:nvPr>
            <p:ph type="sldNum" sz="quarter" idx="13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5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" name="日期預留位置 3"/>
          <p:cNvSpPr>
            <a:spLocks noGrp="1"/>
          </p:cNvSpPr>
          <p:nvPr>
            <p:ph type="dt" sz="half" idx="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560770DA-8CAF-4F79-890C-752CB8B115BC}" type="datetime1">
              <a:rPr lang="zh-TW" altLang="en-US" smtClean="0">
                <a:solidFill>
                  <a:prstClr val="white"/>
                </a:solidFill>
              </a:rPr>
              <a:pPr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3200" y="482600"/>
            <a:ext cx="3962400" cy="1422400"/>
          </a:xfrm>
        </p:spPr>
        <p:txBody>
          <a:bodyPr rtlCol="0" anchor="b">
            <a:no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0" name="矩形 19"/>
          <p:cNvSpPr/>
          <p:nvPr/>
        </p:nvSpPr>
        <p:spPr>
          <a:xfrm>
            <a:off x="0" y="-1115"/>
            <a:ext cx="7620000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lang="zh-TW" altLang="en-US" sz="2400" dirty="0">
              <a:solidFill>
                <a:prstClr val="white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 bwMode="white">
          <a:xfrm>
            <a:off x="508000" y="482601"/>
            <a:ext cx="6604000" cy="5842001"/>
          </a:xfrm>
        </p:spPr>
        <p:txBody>
          <a:bodyPr rtlCol="0">
            <a:normAutofit/>
          </a:bodyPr>
          <a:lstStyle>
            <a:lvl1pPr algn="l" rtl="0">
              <a:defRPr sz="28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823200" y="2108200"/>
            <a:ext cx="3962400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868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5"/>
          <p:cNvSpPr/>
          <p:nvPr/>
        </p:nvSpPr>
        <p:spPr>
          <a:xfrm>
            <a:off x="-1607" y="-1115"/>
            <a:ext cx="12193578" cy="6863692"/>
          </a:xfrm>
          <a:custGeom>
            <a:avLst/>
            <a:gdLst/>
            <a:ahLst/>
            <a:cxnLst/>
            <a:rect l="l" t="t" r="r" b="b"/>
            <a:pathLst>
              <a:path w="9145184" h="5147769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lang="zh-TW" altLang="en-US" sz="2400" dirty="0">
              <a:solidFill>
                <a:prstClr val="white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1" y="1905000"/>
            <a:ext cx="5181600" cy="1727200"/>
          </a:xfrm>
        </p:spPr>
        <p:txBody>
          <a:bodyPr rtlCol="0" anchor="b" anchorCtr="0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-1115"/>
            <a:ext cx="6095181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lang="zh-TW" altLang="en-US" sz="2400" dirty="0">
              <a:solidFill>
                <a:prstClr val="white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&#10;"/>
          <p:cNvSpPr>
            <a:spLocks noGrp="1"/>
          </p:cNvSpPr>
          <p:nvPr>
            <p:ph type="pic" idx="1"/>
          </p:nvPr>
        </p:nvSpPr>
        <p:spPr>
          <a:xfrm>
            <a:off x="508002" y="482601"/>
            <a:ext cx="5079182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00801" y="3733800"/>
            <a:ext cx="5181600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1521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4401" y="482600"/>
            <a:ext cx="10363200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4401" y="1803401"/>
            <a:ext cx="103632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4401" y="6375400"/>
            <a:ext cx="74168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defTabSz="1218987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737600" y="6375400"/>
            <a:ext cx="142240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defTabSz="1218987"/>
            <a:fld id="{C09FCF42-8890-4F19-9608-E25DA2C3A1AD}" type="datetime1">
              <a:rPr lang="zh-TW" altLang="en-US" smtClean="0">
                <a:solidFill>
                  <a:prstClr val="white"/>
                </a:solidFill>
              </a:rPr>
              <a:pPr defTabSz="1218987"/>
              <a:t>2017/12/15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44480" y="6375400"/>
            <a:ext cx="83312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defTabSz="1218987"/>
            <a:fld id="{E5FD5434-F838-4DD4-A17B-1CB1A1850DF4}" type="slidenum">
              <a:rPr lang="en-US" altLang="zh-TW" smtClean="0">
                <a:solidFill>
                  <a:prstClr val="white"/>
                </a:solidFill>
              </a:rPr>
              <a:pPr defTabSz="1218987"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5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tx2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7160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admin123.byethost8.com/wp/?i=2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!qt290"/><Relationship Id="rId5" Type="http://schemas.openxmlformats.org/officeDocument/2006/relationships/image" Target="../media/image26.jpe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1.jp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7.emf"/><Relationship Id="rId5" Type="http://schemas.openxmlformats.org/officeDocument/2006/relationships/diagramData" Target="../diagrams/data2.xml"/><Relationship Id="rId10" Type="http://schemas.openxmlformats.org/officeDocument/2006/relationships/oleObject" Target="../embeddings/oleObject1.bin"/><Relationship Id="rId4" Type="http://schemas.openxmlformats.org/officeDocument/2006/relationships/image" Target="../media/image9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zh-TW" altLang="en-US" sz="6600" b="1" dirty="0">
                <a:latin typeface="+mj-ea"/>
                <a:ea typeface="+mj-ea"/>
                <a:sym typeface="Salesforce Sans"/>
              </a:rPr>
              <a:t>聊 甜 室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+mn-ea"/>
                <a:ea typeface="+mn-ea"/>
                <a:sym typeface="Salesforce Sans"/>
              </a:rPr>
              <a:t>專 題 報 告  </a:t>
            </a:r>
            <a:endParaRPr lang="zh-TW" altLang="en-US" dirty="0"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14110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192" y="0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/>
              <a:t>心 智 圖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2009634" y="1547445"/>
            <a:ext cx="7972316" cy="5074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26" y="1762410"/>
            <a:ext cx="7594332" cy="46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904875" y="176463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+mn-ea"/>
                <a:ea typeface="+mn-ea"/>
              </a:rPr>
              <a:t> </a:t>
            </a:r>
            <a:r>
              <a:rPr lang="zh-TW" altLang="en-US" sz="4000" dirty="0" smtClean="0">
                <a:latin typeface="+mn-ea"/>
                <a:ea typeface="+mn-ea"/>
              </a:rPr>
              <a:t>開 店 預 </a:t>
            </a:r>
            <a:r>
              <a:rPr lang="zh-TW" altLang="en-US" sz="4000" dirty="0">
                <a:latin typeface="+mn-ea"/>
                <a:ea typeface="+mn-ea"/>
              </a:rPr>
              <a:t>算 編</a:t>
            </a:r>
            <a:r>
              <a:rPr lang="en-US" altLang="zh-TW" sz="4000" dirty="0">
                <a:latin typeface="+mn-ea"/>
                <a:ea typeface="+mn-ea"/>
              </a:rPr>
              <a:t> </a:t>
            </a:r>
            <a:r>
              <a:rPr lang="zh-TW" altLang="en-US" sz="4000" dirty="0">
                <a:latin typeface="+mn-ea"/>
                <a:ea typeface="+mn-ea"/>
              </a:rPr>
              <a:t>列</a:t>
            </a: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2673350" y="2492377"/>
            <a:ext cx="6826250" cy="344487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mtClean="0">
                <a:solidFill>
                  <a:srgbClr val="4040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10795"/>
              </p:ext>
            </p:extLst>
          </p:nvPr>
        </p:nvGraphicFramePr>
        <p:xfrm>
          <a:off x="1127446" y="1720575"/>
          <a:ext cx="10148804" cy="466075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80122"/>
                <a:gridCol w="3994280"/>
                <a:gridCol w="2537201"/>
                <a:gridCol w="2537201"/>
              </a:tblGrid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Adobe Gothic Std B" panose="020B0800000000000000" pitchFamily="34" charset="-128"/>
                          <a:ea typeface="+mn-ea"/>
                        </a:rPr>
                        <a:t>項目</a:t>
                      </a:r>
                      <a:endParaRPr lang="zh-TW" altLang="en-US" sz="1800" dirty="0">
                        <a:latin typeface="Adobe Gothic Std B" panose="020B0800000000000000" pitchFamily="34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Adobe Gothic Std B" panose="020B0800000000000000" pitchFamily="34" charset="-128"/>
                          <a:ea typeface="+mn-ea"/>
                          <a:cs typeface="+mn-cs"/>
                        </a:rPr>
                        <a:t>品項</a:t>
                      </a:r>
                      <a:endParaRPr lang="zh-TW" altLang="en-US" sz="1800" dirty="0">
                        <a:latin typeface="Adobe Gothic Std B" panose="020B0800000000000000" pitchFamily="34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baseline="0" dirty="0" smtClean="0">
                          <a:latin typeface="Adobe Gothic Std B" panose="020B0800000000000000" pitchFamily="34" charset="-128"/>
                          <a:ea typeface="+mn-ea"/>
                        </a:rPr>
                        <a:t>所需經額</a:t>
                      </a:r>
                      <a:endParaRPr lang="zh-TW" altLang="en-US" sz="1800" dirty="0">
                        <a:latin typeface="Adobe Gothic Std B" panose="020B0800000000000000" pitchFamily="34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baseline="0" dirty="0" smtClean="0">
                          <a:latin typeface="Adobe Gothic Std B" panose="020B0800000000000000" pitchFamily="34" charset="-128"/>
                          <a:ea typeface="+mn-ea"/>
                        </a:rPr>
                        <a:t>總計</a:t>
                      </a:r>
                      <a:endParaRPr lang="zh-TW" altLang="en-US" sz="1800" dirty="0">
                        <a:latin typeface="Adobe Gothic Std B" panose="020B0800000000000000" pitchFamily="34" charset="-128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房租</a:t>
                      </a:r>
                      <a:endParaRPr lang="zh-TW" altLang="en-US" sz="1800" b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15000</a:t>
                      </a:r>
                      <a:endParaRPr lang="zh-TW" altLang="en-US" sz="1800" b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850000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生財設備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142000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水電費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瓦斯費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8000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人事成本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160000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雜費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5000</a:t>
                      </a:r>
                      <a:endParaRPr lang="zh-TW" altLang="en-US" sz="1800" b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664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材料成本</a:t>
                      </a:r>
                      <a:endParaRPr lang="zh-TW" altLang="en-US" sz="1800" b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20000</a:t>
                      </a:r>
                      <a:endParaRPr lang="zh-TW" altLang="en-US" sz="1800" b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664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裝潢費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500000</a:t>
                      </a:r>
                      <a:endParaRPr lang="zh-TW" altLang="en-US" sz="1800" b="0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endParaRPr lang="zh-TW" altLang="en-US" sz="18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11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914401" y="495479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n-ea"/>
                <a:ea typeface="+mn-ea"/>
              </a:rPr>
              <a:t>時 程 規 劃</a:t>
            </a:r>
          </a:p>
        </p:txBody>
      </p:sp>
      <p:graphicFrame>
        <p:nvGraphicFramePr>
          <p:cNvPr id="11" name="資料庫圖表 10"/>
          <p:cNvGraphicFramePr/>
          <p:nvPr>
            <p:extLst>
              <p:ext uri="{D42A27DB-BD31-4B8C-83A1-F6EECF244321}">
                <p14:modId xmlns:p14="http://schemas.microsoft.com/office/powerpoint/2010/main" val="2769268139"/>
              </p:ext>
            </p:extLst>
          </p:nvPr>
        </p:nvGraphicFramePr>
        <p:xfrm>
          <a:off x="1589" y="2095672"/>
          <a:ext cx="12188824" cy="27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2" name="資料庫圖表 31"/>
          <p:cNvGraphicFramePr/>
          <p:nvPr>
            <p:extLst>
              <p:ext uri="{D42A27DB-BD31-4B8C-83A1-F6EECF244321}">
                <p14:modId xmlns:p14="http://schemas.microsoft.com/office/powerpoint/2010/main" val="4257756499"/>
              </p:ext>
            </p:extLst>
          </p:nvPr>
        </p:nvGraphicFramePr>
        <p:xfrm>
          <a:off x="623392" y="5520043"/>
          <a:ext cx="7704857" cy="562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248517699"/>
              </p:ext>
            </p:extLst>
          </p:nvPr>
        </p:nvGraphicFramePr>
        <p:xfrm>
          <a:off x="9408368" y="5520043"/>
          <a:ext cx="2232248" cy="559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44" name="直線單箭頭接點 43"/>
          <p:cNvCxnSpPr/>
          <p:nvPr/>
        </p:nvCxnSpPr>
        <p:spPr>
          <a:xfrm>
            <a:off x="1631504" y="2852936"/>
            <a:ext cx="0" cy="2448272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4420171" y="3078030"/>
            <a:ext cx="36004" cy="2232248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7341765" y="3955876"/>
            <a:ext cx="0" cy="1354402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10524492" y="4289709"/>
            <a:ext cx="0" cy="1116124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8616280" y="5609164"/>
            <a:ext cx="504056" cy="461866"/>
            <a:chOff x="1324942" y="131840"/>
            <a:chExt cx="282431" cy="295546"/>
          </a:xfrm>
        </p:grpSpPr>
        <p:sp>
          <p:nvSpPr>
            <p:cNvPr id="58" name="向右箭號 57"/>
            <p:cNvSpPr/>
            <p:nvPr/>
          </p:nvSpPr>
          <p:spPr>
            <a:xfrm>
              <a:off x="1324942" y="131840"/>
              <a:ext cx="282431" cy="295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向右箭號 4"/>
            <p:cNvSpPr/>
            <p:nvPr/>
          </p:nvSpPr>
          <p:spPr>
            <a:xfrm>
              <a:off x="1324942" y="190949"/>
              <a:ext cx="197702" cy="1773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30929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Graphic spid="11" grpId="0">
        <p:bldAsOne/>
      </p:bldGraphic>
      <p:bldGraphic spid="32" grpId="0">
        <p:bldAsOne/>
      </p:bldGraphic>
      <p:bldGraphic spid="3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909610"/>
              </p:ext>
            </p:extLst>
          </p:nvPr>
        </p:nvGraphicFramePr>
        <p:xfrm>
          <a:off x="915086" y="330877"/>
          <a:ext cx="10374553" cy="593037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82079"/>
                <a:gridCol w="2738156"/>
                <a:gridCol w="1251284"/>
                <a:gridCol w="1251285"/>
                <a:gridCol w="1251284"/>
                <a:gridCol w="1179094"/>
                <a:gridCol w="1221371"/>
              </a:tblGrid>
              <a:tr h="593642">
                <a:tc>
                  <a:txBody>
                    <a:bodyPr/>
                    <a:lstStyle/>
                    <a:p>
                      <a:pPr algn="l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/>
                    </a:p>
                  </a:txBody>
                  <a:tcPr anchor="ctr"/>
                </a:tc>
              </a:tr>
              <a:tr h="381195">
                <a:tc rowSpan="2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前置規劃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1200" dirty="0">
                          <a:effectLst/>
                          <a:latin typeface="+mn-ea"/>
                          <a:ea typeface="+mn-ea"/>
                        </a:rPr>
                        <a:t>整體規劃</a:t>
                      </a:r>
                      <a:r>
                        <a:rPr lang="zh-TW" sz="1400" kern="100" dirty="0">
                          <a:effectLst/>
                          <a:latin typeface="+mn-ea"/>
                          <a:ea typeface="+mn-ea"/>
                        </a:rPr>
                        <a:t>擬定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100" dirty="0">
                          <a:effectLst/>
                          <a:latin typeface="+mn-ea"/>
                          <a:ea typeface="+mn-ea"/>
                        </a:rPr>
                        <a:t>人力配置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rowSpan="4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文書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Power Point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雲端資料建置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會議紀錄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企畫書</a:t>
                      </a: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紙本</a:t>
                      </a: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0" dirty="0" smtClean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rowSpan="5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effectLst/>
                          <a:latin typeface="+mn-ea"/>
                          <a:ea typeface="+mn-ea"/>
                        </a:rPr>
                        <a:t>營運企劃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心智圖發想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提案企劃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開店策略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開店預算編列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市調及問卷製作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rowSpan="3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網站 </a:t>
                      </a: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文案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網站預算編列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官網行銷企劃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1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網站文案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effectLst/>
                          <a:latin typeface="+mn-ea"/>
                          <a:ea typeface="+mn-ea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10331419" y="214967"/>
            <a:ext cx="743337" cy="73297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橢圓 6"/>
          <p:cNvSpPr/>
          <p:nvPr/>
        </p:nvSpPr>
        <p:spPr>
          <a:xfrm>
            <a:off x="9155523" y="214966"/>
            <a:ext cx="752641" cy="73297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橢圓 5"/>
          <p:cNvSpPr/>
          <p:nvPr/>
        </p:nvSpPr>
        <p:spPr>
          <a:xfrm>
            <a:off x="7979628" y="214966"/>
            <a:ext cx="752641" cy="73297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橢圓 4"/>
          <p:cNvSpPr/>
          <p:nvPr/>
        </p:nvSpPr>
        <p:spPr>
          <a:xfrm>
            <a:off x="6703508" y="216868"/>
            <a:ext cx="747430" cy="732971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橢圓 2"/>
          <p:cNvSpPr/>
          <p:nvPr/>
        </p:nvSpPr>
        <p:spPr>
          <a:xfrm>
            <a:off x="5354933" y="214966"/>
            <a:ext cx="747430" cy="732971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99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38867"/>
              </p:ext>
            </p:extLst>
          </p:nvPr>
        </p:nvGraphicFramePr>
        <p:xfrm>
          <a:off x="940158" y="463637"/>
          <a:ext cx="10421483" cy="59757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8343"/>
                <a:gridCol w="2572702"/>
                <a:gridCol w="1249023"/>
                <a:gridCol w="1246601"/>
                <a:gridCol w="1359452"/>
                <a:gridCol w="1192827"/>
                <a:gridCol w="1242535"/>
              </a:tblGrid>
              <a:tr h="693426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94570">
                <a:tc rowSpan="3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網站 </a:t>
                      </a: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– </a:t>
                      </a: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架構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網站架構圖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版面結構圖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網站技術執行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rowSpan="7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網站 </a:t>
                      </a: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– </a:t>
                      </a: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網站視覺設計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Banner</a:t>
                      </a: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地圖製作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ICON</a:t>
                      </a: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菜單設計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選單</a:t>
                      </a: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菜單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影像編修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altLang="zh-TW" sz="14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3305">
                <a:tc rowSpan="2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網站 </a:t>
                      </a: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– </a:t>
                      </a: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影片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影片文案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47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影片後製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10430558" y="416340"/>
            <a:ext cx="743337" cy="73297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橢圓 6"/>
          <p:cNvSpPr/>
          <p:nvPr/>
        </p:nvSpPr>
        <p:spPr>
          <a:xfrm>
            <a:off x="9197553" y="416340"/>
            <a:ext cx="752641" cy="73297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橢圓 5"/>
          <p:cNvSpPr/>
          <p:nvPr/>
        </p:nvSpPr>
        <p:spPr>
          <a:xfrm>
            <a:off x="7967154" y="392438"/>
            <a:ext cx="752641" cy="73297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橢圓 4"/>
          <p:cNvSpPr/>
          <p:nvPr/>
        </p:nvSpPr>
        <p:spPr>
          <a:xfrm>
            <a:off x="6606479" y="392436"/>
            <a:ext cx="747430" cy="732971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橢圓 2"/>
          <p:cNvSpPr/>
          <p:nvPr/>
        </p:nvSpPr>
        <p:spPr>
          <a:xfrm>
            <a:off x="5373474" y="392437"/>
            <a:ext cx="747430" cy="732971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9919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381830"/>
              </p:ext>
            </p:extLst>
          </p:nvPr>
        </p:nvGraphicFramePr>
        <p:xfrm>
          <a:off x="805817" y="217744"/>
          <a:ext cx="10669260" cy="630504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9051"/>
                <a:gridCol w="2459864"/>
                <a:gridCol w="1275009"/>
                <a:gridCol w="1236372"/>
                <a:gridCol w="1223493"/>
                <a:gridCol w="1184857"/>
                <a:gridCol w="1210614"/>
              </a:tblGrid>
              <a:tr h="64514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400" dirty="0" smtClean="0"/>
                    </a:p>
                    <a:p>
                      <a:endParaRPr lang="en-US" altLang="zh-TW" sz="1400" dirty="0" smtClean="0"/>
                    </a:p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</a:tr>
              <a:tr h="363399">
                <a:tc rowSpan="2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– 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基本系統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LOGO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-LOGO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變形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rowSpan="4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– 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應用系統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紙袋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圍裙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紙杯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CIS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設計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紙盒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rowSpan="4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店面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活動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活動文案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企劃書封面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店面文宣海報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店面活動海報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rowSpan="5"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社群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社群粉絲經營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社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群文案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588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FB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活動海報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03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FB</a:t>
                      </a: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活動影片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 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zh-TW" sz="14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＊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3134">
                <a:tc vMerge="1"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FB</a:t>
                      </a:r>
                      <a:r>
                        <a:rPr lang="zh-TW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票選</a:t>
                      </a:r>
                      <a:r>
                        <a:rPr lang="zh-TW" alt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活動</a:t>
                      </a:r>
                      <a:r>
                        <a:rPr lang="zh-TW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elvetica" panose="020B0604020202020204" pitchFamily="34" charset="0"/>
                        </a:rPr>
                        <a:t>表單</a:t>
                      </a:r>
                      <a:endParaRPr lang="zh-TW" altLang="zh-TW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＊</a:t>
                      </a:r>
                      <a:endParaRPr lang="zh-TW" altLang="zh-TW" sz="14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10491049" y="212174"/>
            <a:ext cx="743337" cy="73297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橢圓 6"/>
          <p:cNvSpPr/>
          <p:nvPr/>
        </p:nvSpPr>
        <p:spPr>
          <a:xfrm>
            <a:off x="9303007" y="212175"/>
            <a:ext cx="752641" cy="73297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橢圓 5"/>
          <p:cNvSpPr/>
          <p:nvPr/>
        </p:nvSpPr>
        <p:spPr>
          <a:xfrm>
            <a:off x="8055777" y="212176"/>
            <a:ext cx="752641" cy="73297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橢圓 4"/>
          <p:cNvSpPr/>
          <p:nvPr/>
        </p:nvSpPr>
        <p:spPr>
          <a:xfrm>
            <a:off x="6792216" y="195596"/>
            <a:ext cx="747430" cy="732971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橢圓 2"/>
          <p:cNvSpPr/>
          <p:nvPr/>
        </p:nvSpPr>
        <p:spPr>
          <a:xfrm>
            <a:off x="5625716" y="195596"/>
            <a:ext cx="747430" cy="732971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365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 idx="4294967295"/>
          </p:nvPr>
        </p:nvSpPr>
        <p:spPr>
          <a:xfrm>
            <a:off x="1028700" y="106519"/>
            <a:ext cx="10363200" cy="1219200"/>
          </a:xfrm>
        </p:spPr>
        <p:txBody>
          <a:bodyPr>
            <a:normAutofit/>
          </a:bodyPr>
          <a:lstStyle/>
          <a:p>
            <a:pPr algn="ctr" defTabSz="1218987" fontAlgn="auto">
              <a:spcAft>
                <a:spcPts val="0"/>
              </a:spcAft>
              <a:defRPr/>
            </a:pPr>
            <a:r>
              <a:rPr lang="zh-TW" altLang="en-US" sz="4000" dirty="0" smtClean="0">
                <a:latin typeface="+mn-ea"/>
                <a:ea typeface="+mn-ea"/>
              </a:rPr>
              <a:t>開  會  議  題</a:t>
            </a:r>
            <a:endParaRPr lang="zh-TW" altLang="en-US" sz="4000" dirty="0">
              <a:latin typeface="+mn-ea"/>
              <a:ea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13960"/>
              </p:ext>
            </p:extLst>
          </p:nvPr>
        </p:nvGraphicFramePr>
        <p:xfrm>
          <a:off x="1315166" y="1596177"/>
          <a:ext cx="9893300" cy="494629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98700"/>
                <a:gridCol w="7594600"/>
              </a:tblGrid>
              <a:tr h="348686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日期</a:t>
                      </a:r>
                      <a:endParaRPr kumimoji="0" lang="zh-TW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主要議題</a:t>
                      </a:r>
                      <a:endParaRPr kumimoji="0" lang="zh-TW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403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50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6/14</a:t>
                      </a:r>
                      <a:endParaRPr kumimoji="0" lang="zh-TW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店名及主題方向決議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4787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06/21</a:t>
                      </a: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第一次工作分配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432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06/22</a:t>
                      </a: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第二次工作分配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629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06/23</a:t>
                      </a: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第三次工作分配</a:t>
                      </a:r>
                      <a:endParaRPr kumimoji="0" lang="en-US" altLang="zh-TW" sz="1600" u="none" strike="noStrike" cap="none" normalizeH="0" baseline="0" dirty="0" smtClean="0">
                        <a:ln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檢討內部問題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394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06/26</a:t>
                      </a:r>
                      <a:endParaRPr kumimoji="0" lang="zh-TW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第四次工作分配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4094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06/27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第五次工作分配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7268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50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6/28</a:t>
                      </a:r>
                      <a:endParaRPr kumimoji="0" lang="zh-TW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更換店名</a:t>
                      </a:r>
                      <a:endParaRPr kumimoji="0" lang="en-US" altLang="zh-TW" sz="1600" u="none" strike="noStrike" cap="none" normalizeH="0" baseline="0" dirty="0" smtClean="0">
                        <a:ln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與文仁老師會議檢討</a:t>
                      </a: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  <a:tr h="1122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50"/>
                        </a:lnSpc>
                        <a:spcBef>
                          <a:spcPts val="45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7/04</a:t>
                      </a:r>
                      <a:endParaRPr kumimoji="0" lang="zh-TW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成員進度報告 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已完成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執行中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未執行</a:t>
                      </a: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開店企劃之說明</a:t>
                      </a:r>
                      <a:endParaRPr kumimoji="0" lang="en-US" altLang="zh-TW" sz="1600" u="none" strike="noStrike" cap="none" normalizeH="0" baseline="0" dirty="0" smtClean="0">
                        <a:ln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kumimoji="0" lang="zh-TW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檢討網站內容</a:t>
                      </a: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7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  <a:hlinkClick r:id="rId2"/>
              </a:rPr>
              <a:t>網 站 架 構</a:t>
            </a:r>
            <a:endParaRPr lang="zh-TW" altLang="en-US" dirty="0" smtClean="0">
              <a:ln>
                <a:noFill/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12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904875" y="199265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+mn-ea"/>
                <a:ea typeface="+mn-ea"/>
              </a:rPr>
              <a:t> </a:t>
            </a:r>
            <a:r>
              <a:rPr lang="zh-TW" altLang="en-US" sz="4000" dirty="0" smtClean="0">
                <a:latin typeface="+mn-ea"/>
                <a:ea typeface="+mn-ea"/>
              </a:rPr>
              <a:t>網 站 預 </a:t>
            </a:r>
            <a:r>
              <a:rPr lang="zh-TW" altLang="en-US" sz="4000" dirty="0">
                <a:latin typeface="+mn-ea"/>
                <a:ea typeface="+mn-ea"/>
              </a:rPr>
              <a:t>算 編</a:t>
            </a:r>
            <a:r>
              <a:rPr lang="en-US" altLang="zh-TW" sz="4000" dirty="0">
                <a:latin typeface="+mn-ea"/>
                <a:ea typeface="+mn-ea"/>
              </a:rPr>
              <a:t> </a:t>
            </a:r>
            <a:r>
              <a:rPr lang="zh-TW" altLang="en-US" sz="4000" dirty="0">
                <a:latin typeface="+mn-ea"/>
                <a:ea typeface="+mn-ea"/>
              </a:rPr>
              <a:t>列</a:t>
            </a: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2673350" y="2492377"/>
            <a:ext cx="6826250" cy="344487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mtClean="0">
                <a:solidFill>
                  <a:srgbClr val="4040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837802"/>
              </p:ext>
            </p:extLst>
          </p:nvPr>
        </p:nvGraphicFramePr>
        <p:xfrm>
          <a:off x="1127446" y="1720575"/>
          <a:ext cx="10148804" cy="447092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80122"/>
                <a:gridCol w="3994280"/>
                <a:gridCol w="2537201"/>
                <a:gridCol w="2537201"/>
              </a:tblGrid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latin typeface="+mn-ea"/>
                          <a:ea typeface="+mn-ea"/>
                        </a:rPr>
                        <a:t>項目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品名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baseline="0" dirty="0" smtClean="0">
                          <a:latin typeface="+mn-ea"/>
                          <a:ea typeface="+mn-ea"/>
                        </a:rPr>
                        <a:t>價格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baseline="0" dirty="0" smtClean="0">
                          <a:latin typeface="+mn-ea"/>
                          <a:ea typeface="+mn-ea"/>
                        </a:rPr>
                        <a:t>總計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LOGO/</a:t>
                      </a: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圖形製作</a:t>
                      </a:r>
                      <a:endParaRPr lang="zh-TW" altLang="en-US" sz="18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60000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zh-TW" sz="1800" b="1" i="0" u="none" strike="noStrike" kern="1200" baseline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150000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網頁風格設計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FB</a:t>
                      </a: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架設</a:t>
                      </a:r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廣告</a:t>
                      </a:r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連結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影像處理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236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CIS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商標設計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243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租賃資料庫虛擬主機</a:t>
                      </a:r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一年</a:t>
                      </a:r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25000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677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討論區</a:t>
                      </a:r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留言版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65000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7585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ea"/>
                          <a:ea typeface="+mn-ea"/>
                        </a:rPr>
                        <a:t>   </a:t>
                      </a:r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3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679995752"/>
              </p:ext>
            </p:extLst>
          </p:nvPr>
        </p:nvGraphicFramePr>
        <p:xfrm>
          <a:off x="450761" y="1772635"/>
          <a:ext cx="11257752" cy="3691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標題 1"/>
          <p:cNvSpPr txBox="1">
            <a:spLocks/>
          </p:cNvSpPr>
          <p:nvPr/>
        </p:nvSpPr>
        <p:spPr>
          <a:xfrm>
            <a:off x="663248" y="340206"/>
            <a:ext cx="10363200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網 站 規 劃 設 計</a:t>
            </a: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4710741" y="4674515"/>
            <a:ext cx="395693" cy="363477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7148169" y="4027261"/>
            <a:ext cx="395693" cy="363477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16629"/>
              </p:ext>
            </p:extLst>
          </p:nvPr>
        </p:nvGraphicFramePr>
        <p:xfrm>
          <a:off x="3989236" y="5551000"/>
          <a:ext cx="1855612" cy="74412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55612"/>
              </a:tblGrid>
              <a:tr h="373282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/>
                        <a:t>網站架構設計</a:t>
                      </a:r>
                      <a:r>
                        <a:rPr lang="en-US" altLang="zh-TW" sz="1800" b="0" dirty="0" smtClean="0"/>
                        <a:t>?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/>
                        <a:t>版面結構設計</a:t>
                      </a:r>
                      <a:r>
                        <a:rPr lang="en-US" altLang="zh-TW" sz="1800" b="0" dirty="0" smtClean="0"/>
                        <a:t>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932295"/>
              </p:ext>
            </p:extLst>
          </p:nvPr>
        </p:nvGraphicFramePr>
        <p:xfrm>
          <a:off x="6488179" y="4816683"/>
          <a:ext cx="1715672" cy="7416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15672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網頁表現效果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lvl="1" indent="0" algn="l" fontAlgn="base">
                        <a:buFont typeface="Wingdings" panose="05000000000000000000" pitchFamily="2" charset="2"/>
                        <a:buNone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inherit"/>
                        </a:rPr>
                        <a:t>網站</a:t>
                      </a:r>
                      <a:endParaRPr lang="en-US" altLang="zh-TW" sz="1800" dirty="0" smtClean="0">
                        <a:solidFill>
                          <a:schemeClr val="tx1"/>
                        </a:solidFill>
                        <a:latin typeface="inheri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948612"/>
              </p:ext>
            </p:extLst>
          </p:nvPr>
        </p:nvGraphicFramePr>
        <p:xfrm>
          <a:off x="1592021" y="6031217"/>
          <a:ext cx="1818783" cy="3657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18783"/>
              </a:tblGrid>
              <a:tr h="315573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  </a:t>
                      </a:r>
                      <a:r>
                        <a:rPr lang="zh-TW" altLang="en-US" sz="1800" b="0" dirty="0" smtClean="0">
                          <a:latin typeface="+mj-ea"/>
                          <a:ea typeface="+mj-ea"/>
                        </a:rPr>
                        <a:t>為何建立官網</a:t>
                      </a:r>
                      <a:r>
                        <a:rPr lang="en-US" altLang="zh-TW" sz="1800" b="0" dirty="0" smtClean="0">
                          <a:latin typeface="+mj-ea"/>
                          <a:ea typeface="+mj-ea"/>
                        </a:rPr>
                        <a:t>?</a:t>
                      </a:r>
                      <a:endParaRPr lang="zh-TW" altLang="en-US" sz="18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向下箭號 17"/>
          <p:cNvSpPr/>
          <p:nvPr/>
        </p:nvSpPr>
        <p:spPr>
          <a:xfrm>
            <a:off x="2303567" y="5187523"/>
            <a:ext cx="395693" cy="363477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9541494" y="3215455"/>
            <a:ext cx="395693" cy="363477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110999"/>
              </p:ext>
            </p:extLst>
          </p:nvPr>
        </p:nvGraphicFramePr>
        <p:xfrm>
          <a:off x="8829948" y="4035420"/>
          <a:ext cx="1818783" cy="3657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18783"/>
              </a:tblGrid>
              <a:tr h="359691">
                <a:tc>
                  <a:txBody>
                    <a:bodyPr/>
                    <a:lstStyle/>
                    <a:p>
                      <a:r>
                        <a:rPr lang="zh-TW" altLang="en-US" sz="1800" b="0" dirty="0" smtClean="0"/>
                        <a:t>如何找到網站</a:t>
                      </a:r>
                      <a:r>
                        <a:rPr lang="en-US" altLang="zh-TW" sz="1800" b="0" dirty="0" smtClean="0">
                          <a:latin typeface="+mj-ea"/>
                          <a:ea typeface="+mj-ea"/>
                        </a:rPr>
                        <a:t>?</a:t>
                      </a:r>
                      <a:endParaRPr lang="zh-TW" altLang="en-US" sz="18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1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 descr="隨機結果流程圖" title="SmartArt"/>
          <p:cNvGraphicFramePr/>
          <p:nvPr>
            <p:extLst>
              <p:ext uri="{D42A27DB-BD31-4B8C-83A1-F6EECF244321}">
                <p14:modId xmlns:p14="http://schemas.microsoft.com/office/powerpoint/2010/main" val="2324198366"/>
              </p:ext>
            </p:extLst>
          </p:nvPr>
        </p:nvGraphicFramePr>
        <p:xfrm>
          <a:off x="1127448" y="2132856"/>
          <a:ext cx="9865096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4079776" y="4221088"/>
            <a:ext cx="1640486" cy="101284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群組 8"/>
          <p:cNvGrpSpPr/>
          <p:nvPr/>
        </p:nvGrpSpPr>
        <p:grpSpPr>
          <a:xfrm>
            <a:off x="3107671" y="4258628"/>
            <a:ext cx="2803261" cy="1993566"/>
            <a:chOff x="4661598" y="1895879"/>
            <a:chExt cx="2557624" cy="1201026"/>
          </a:xfrm>
        </p:grpSpPr>
        <p:sp>
          <p:nvSpPr>
            <p:cNvPr id="10" name="矩形 9"/>
            <p:cNvSpPr/>
            <p:nvPr/>
          </p:nvSpPr>
          <p:spPr>
            <a:xfrm>
              <a:off x="4661598" y="2084057"/>
              <a:ext cx="1642457" cy="10128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5576765" y="1895879"/>
              <a:ext cx="1642457" cy="1012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>
                  <a:solidFill>
                    <a:schemeClr val="tx1"/>
                  </a:solidFill>
                </a:rPr>
                <a:t>經</a:t>
              </a:r>
              <a:r>
                <a:rPr lang="zh-TW" altLang="en-US" sz="2000" dirty="0" smtClean="0">
                  <a:solidFill>
                    <a:schemeClr val="tx1"/>
                  </a:solidFill>
                </a:rPr>
                <a:t>有效問卷調</a:t>
              </a:r>
              <a:endParaRPr lang="en-US" altLang="zh-TW" sz="2000" dirty="0" smtClean="0">
                <a:solidFill>
                  <a:schemeClr val="tx1"/>
                </a:solidFill>
              </a:endParaRPr>
            </a:p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 smtClean="0">
                  <a:solidFill>
                    <a:schemeClr val="tx1"/>
                  </a:solidFill>
                </a:rPr>
                <a:t>查</a:t>
              </a:r>
              <a:r>
                <a:rPr lang="zh-TW" altLang="en-US" sz="2000" dirty="0">
                  <a:solidFill>
                    <a:schemeClr val="tx1"/>
                  </a:solidFill>
                </a:rPr>
                <a:t>，</a:t>
              </a:r>
              <a:r>
                <a:rPr lang="en-US" altLang="zh-TW" sz="2000" dirty="0">
                  <a:solidFill>
                    <a:schemeClr val="tx1"/>
                  </a:solidFill>
                </a:rPr>
                <a:t>70</a:t>
              </a:r>
              <a:r>
                <a:rPr lang="zh-TW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TW" sz="2000" dirty="0">
                  <a:solidFill>
                    <a:schemeClr val="tx1"/>
                  </a:solidFill>
                </a:rPr>
                <a:t>%</a:t>
              </a:r>
              <a:r>
                <a:rPr lang="zh-TW" altLang="en-US" sz="2000" dirty="0" smtClean="0">
                  <a:solidFill>
                    <a:schemeClr val="tx1"/>
                  </a:solidFill>
                </a:rPr>
                <a:t>男性</a:t>
              </a:r>
              <a:endParaRPr lang="en-US" altLang="zh-TW" sz="2000" dirty="0" smtClean="0">
                <a:solidFill>
                  <a:schemeClr val="tx1"/>
                </a:solidFill>
              </a:endParaRPr>
            </a:p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dirty="0" smtClean="0">
                  <a:solidFill>
                    <a:schemeClr val="tx1"/>
                  </a:solidFill>
                  <a:latin typeface="+mn-ea"/>
                </a:rPr>
                <a:t>喜愛甜食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40017" y="2874516"/>
            <a:ext cx="1757333" cy="1149720"/>
            <a:chOff x="2177542" y="633767"/>
            <a:chExt cx="2366708" cy="1149720"/>
          </a:xfrm>
        </p:grpSpPr>
        <p:sp>
          <p:nvSpPr>
            <p:cNvPr id="13" name="矩形 12"/>
            <p:cNvSpPr/>
            <p:nvPr/>
          </p:nvSpPr>
          <p:spPr>
            <a:xfrm>
              <a:off x="2416906" y="633767"/>
              <a:ext cx="1642457" cy="1149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矩形 13"/>
            <p:cNvSpPr/>
            <p:nvPr/>
          </p:nvSpPr>
          <p:spPr>
            <a:xfrm>
              <a:off x="2177542" y="633767"/>
              <a:ext cx="2366708" cy="1149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400" dirty="0" smtClean="0">
                  <a:solidFill>
                    <a:schemeClr val="tx1"/>
                  </a:solidFill>
                  <a:latin typeface="+mj-ea"/>
                  <a:ea typeface="+mj-ea"/>
                </a:rPr>
                <a:t>店名發想</a:t>
              </a:r>
              <a:endParaRPr lang="zh-TW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向下箭號 2"/>
          <p:cNvSpPr/>
          <p:nvPr/>
        </p:nvSpPr>
        <p:spPr>
          <a:xfrm>
            <a:off x="6984559" y="4477822"/>
            <a:ext cx="288032" cy="18632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15" name="向下箭號 14"/>
          <p:cNvSpPr/>
          <p:nvPr/>
        </p:nvSpPr>
        <p:spPr>
          <a:xfrm>
            <a:off x="6974666" y="5047616"/>
            <a:ext cx="288032" cy="18632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16" name="向下箭號 15"/>
          <p:cNvSpPr/>
          <p:nvPr/>
        </p:nvSpPr>
        <p:spPr>
          <a:xfrm>
            <a:off x="6974666" y="5589240"/>
            <a:ext cx="288032" cy="18632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17" name="標題 1"/>
          <p:cNvSpPr>
            <a:spLocks noGrp="1"/>
          </p:cNvSpPr>
          <p:nvPr>
            <p:ph type="title"/>
          </p:nvPr>
        </p:nvSpPr>
        <p:spPr>
          <a:xfrm>
            <a:off x="915751" y="482600"/>
            <a:ext cx="10360501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企 劃 發 想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45856" y="-789562"/>
            <a:ext cx="4958366" cy="1422400"/>
          </a:xfrm>
        </p:spPr>
        <p:txBody>
          <a:bodyPr/>
          <a:lstStyle/>
          <a:p>
            <a:r>
              <a:rPr lang="zh-TW" altLang="en-US" sz="3600" dirty="0" smtClean="0"/>
              <a:t>官 網 行 銷 企 劃 </a:t>
            </a:r>
            <a:endParaRPr lang="zh-TW" altLang="en-US" sz="3600" dirty="0"/>
          </a:p>
        </p:txBody>
      </p:sp>
      <p:graphicFrame>
        <p:nvGraphicFramePr>
          <p:cNvPr id="4" name="內容預留位置 2" descr="由上至下依序顯示 4 個步驟的分段流程，3 個向下箭號分別用來表示由第 1 步到第 2 步、第 2 步到第 3 步，再由第 3 步到第 4 步的進程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7230165"/>
              </p:ext>
            </p:extLst>
          </p:nvPr>
        </p:nvGraphicFramePr>
        <p:xfrm>
          <a:off x="427531" y="-21981"/>
          <a:ext cx="3078050" cy="791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向右箭號 1"/>
          <p:cNvSpPr/>
          <p:nvPr/>
        </p:nvSpPr>
        <p:spPr>
          <a:xfrm>
            <a:off x="3840850" y="1329725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4503890" y="2601599"/>
            <a:ext cx="3522020" cy="793415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1800" dirty="0" smtClean="0">
                <a:latin typeface="+mn-ea"/>
                <a:ea typeface="+mn-ea"/>
              </a:rPr>
              <a:t>初期</a:t>
            </a:r>
            <a:r>
              <a:rPr lang="zh-TW" altLang="en-US" sz="1800" dirty="0">
                <a:latin typeface="+mn-ea"/>
                <a:ea typeface="+mn-ea"/>
              </a:rPr>
              <a:t>成本</a:t>
            </a:r>
            <a:r>
              <a:rPr lang="zh-TW" altLang="en-US" sz="1800" dirty="0" smtClean="0">
                <a:latin typeface="+mn-ea"/>
                <a:ea typeface="+mn-ea"/>
              </a:rPr>
              <a:t>考量 </a:t>
            </a:r>
            <a:r>
              <a:rPr lang="en-US" altLang="zh-TW" sz="1800" dirty="0" smtClean="0">
                <a:latin typeface="+mn-ea"/>
                <a:ea typeface="+mn-ea"/>
              </a:rPr>
              <a:t>– </a:t>
            </a:r>
            <a:r>
              <a:rPr lang="zh-TW" altLang="en-US" sz="1800" dirty="0" smtClean="0">
                <a:latin typeface="+mn-ea"/>
                <a:ea typeface="+mn-ea"/>
              </a:rPr>
              <a:t>使用者淺顯易懂</a:t>
            </a:r>
            <a:endParaRPr lang="en-US" altLang="zh-TW" sz="1800" dirty="0">
              <a:latin typeface="+mn-ea"/>
              <a:ea typeface="+mn-ea"/>
            </a:endParaRPr>
          </a:p>
          <a:p>
            <a:endParaRPr lang="en-US" altLang="zh-TW" sz="1800" dirty="0" smtClean="0"/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4545856" y="459666"/>
            <a:ext cx="3962400" cy="14224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en-US" altLang="zh-TW" sz="1800" dirty="0" smtClean="0">
                <a:latin typeface="+mn-ea"/>
                <a:ea typeface="+mn-ea"/>
              </a:rPr>
              <a:t>1. </a:t>
            </a:r>
            <a:r>
              <a:rPr lang="zh-TW" altLang="zh-TW" sz="1800" dirty="0" smtClean="0">
                <a:latin typeface="+mn-ea"/>
                <a:ea typeface="+mn-ea"/>
              </a:rPr>
              <a:t>建立形象</a:t>
            </a:r>
            <a:r>
              <a:rPr lang="zh-TW" altLang="zh-TW" sz="1800" dirty="0">
                <a:latin typeface="+mn-ea"/>
                <a:ea typeface="+mn-ea"/>
              </a:rPr>
              <a:t>，開發隱藏客</a:t>
            </a:r>
            <a:r>
              <a:rPr lang="zh-TW" altLang="zh-TW" sz="1800" dirty="0" smtClean="0">
                <a:latin typeface="+mn-ea"/>
                <a:ea typeface="+mn-ea"/>
              </a:rPr>
              <a:t>源</a:t>
            </a:r>
            <a:endParaRPr lang="en-US" altLang="zh-TW" sz="1800" dirty="0" smtClean="0">
              <a:latin typeface="+mn-ea"/>
              <a:ea typeface="+mn-ea"/>
            </a:endParaRPr>
          </a:p>
          <a:p>
            <a:endParaRPr lang="zh-TW" altLang="zh-TW" sz="1800" dirty="0">
              <a:latin typeface="+mn-ea"/>
              <a:ea typeface="+mn-ea"/>
            </a:endParaRPr>
          </a:p>
          <a:p>
            <a:r>
              <a:rPr lang="en-US" altLang="zh-TW" sz="1800" dirty="0" smtClean="0">
                <a:latin typeface="+mn-ea"/>
                <a:ea typeface="+mn-ea"/>
              </a:rPr>
              <a:t>2. </a:t>
            </a:r>
            <a:r>
              <a:rPr lang="zh-TW" altLang="zh-TW" sz="1800" dirty="0" smtClean="0">
                <a:latin typeface="+mn-ea"/>
                <a:ea typeface="+mn-ea"/>
              </a:rPr>
              <a:t>傳遞訊息</a:t>
            </a:r>
            <a:r>
              <a:rPr lang="zh-TW" altLang="zh-TW" sz="1800" dirty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簡化客戶</a:t>
            </a:r>
            <a:r>
              <a:rPr lang="zh-TW" altLang="zh-TW" sz="1800" dirty="0">
                <a:latin typeface="+mn-ea"/>
                <a:ea typeface="+mn-ea"/>
              </a:rPr>
              <a:t>溝通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3813769" y="2798685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3790958" y="4207154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2"/>
          <p:cNvSpPr txBox="1">
            <a:spLocks/>
          </p:cNvSpPr>
          <p:nvPr/>
        </p:nvSpPr>
        <p:spPr>
          <a:xfrm>
            <a:off x="4503890" y="3326233"/>
            <a:ext cx="3962400" cy="14224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en-US" altLang="zh-TW" sz="1800" dirty="0" smtClean="0">
                <a:latin typeface="+mn-ea"/>
                <a:ea typeface="+mn-ea"/>
              </a:rPr>
              <a:t>1. </a:t>
            </a:r>
            <a:r>
              <a:rPr lang="zh-TW" altLang="en-US" sz="1800" dirty="0" smtClean="0">
                <a:latin typeface="+mn-ea"/>
                <a:ea typeface="+mn-ea"/>
              </a:rPr>
              <a:t>官網與社</a:t>
            </a:r>
            <a:r>
              <a:rPr lang="zh-TW" altLang="en-US" sz="1800" dirty="0">
                <a:latin typeface="+mn-ea"/>
                <a:ea typeface="+mn-ea"/>
              </a:rPr>
              <a:t>群</a:t>
            </a:r>
            <a:r>
              <a:rPr lang="zh-TW" altLang="en-US" sz="1800" dirty="0" smtClean="0">
                <a:latin typeface="+mn-ea"/>
                <a:ea typeface="+mn-ea"/>
              </a:rPr>
              <a:t>互動 </a:t>
            </a:r>
            <a:endParaRPr lang="en-US" altLang="zh-TW" sz="1800" dirty="0" smtClean="0">
              <a:latin typeface="+mn-ea"/>
              <a:ea typeface="+mn-ea"/>
            </a:endParaRPr>
          </a:p>
          <a:p>
            <a:endParaRPr lang="en-US" altLang="zh-TW" sz="1800" dirty="0">
              <a:latin typeface="+mn-ea"/>
              <a:ea typeface="+mn-ea"/>
            </a:endParaRPr>
          </a:p>
          <a:p>
            <a:r>
              <a:rPr lang="en-US" altLang="zh-TW" sz="1800" dirty="0" smtClean="0">
                <a:latin typeface="+mn-ea"/>
                <a:ea typeface="+mn-ea"/>
              </a:rPr>
              <a:t>2.</a:t>
            </a:r>
            <a:r>
              <a:rPr lang="zh-TW" altLang="en-US" sz="1800" dirty="0" smtClean="0">
                <a:latin typeface="+mn-ea"/>
                <a:ea typeface="+mn-ea"/>
              </a:rPr>
              <a:t> 捨棄首頁連結動畫</a:t>
            </a:r>
            <a:endParaRPr lang="zh-TW" altLang="en-US" sz="1800" b="1" dirty="0">
              <a:latin typeface="+mn-ea"/>
              <a:ea typeface="+mn-ea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-1209675" y="13903325"/>
            <a:ext cx="12192000" cy="0"/>
          </a:xfrm>
          <a:prstGeom prst="rect">
            <a:avLst/>
          </a:prstGeom>
          <a:solidFill>
            <a:srgbClr val="F7F7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-1057275" y="14055725"/>
            <a:ext cx="12192000" cy="0"/>
          </a:xfrm>
          <a:prstGeom prst="rect">
            <a:avLst/>
          </a:prstGeom>
          <a:solidFill>
            <a:srgbClr val="F7F7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標題 2"/>
          <p:cNvSpPr txBox="1">
            <a:spLocks/>
          </p:cNvSpPr>
          <p:nvPr/>
        </p:nvSpPr>
        <p:spPr>
          <a:xfrm>
            <a:off x="4503890" y="5404073"/>
            <a:ext cx="8910637" cy="14224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en-US" altLang="zh-TW" sz="1800" dirty="0" smtClean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1.</a:t>
            </a:r>
            <a:r>
              <a:rPr lang="zh-TW" altLang="en-US" sz="1800" dirty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r>
              <a:rPr lang="zh-TW" altLang="en-US" sz="1800" dirty="0" smtClean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關鍵字搜尋</a:t>
            </a:r>
            <a:endParaRPr lang="en-US" altLang="zh-TW" sz="1800" dirty="0" smtClean="0">
              <a:solidFill>
                <a:schemeClr val="tx1">
                  <a:lumMod val="95000"/>
                </a:schemeClr>
              </a:solidFill>
              <a:latin typeface="+mn-ea"/>
              <a:ea typeface="+mn-ea"/>
            </a:endParaRPr>
          </a:p>
          <a:p>
            <a:endParaRPr lang="en-US" altLang="zh-TW" sz="1800" dirty="0" smtClean="0">
              <a:solidFill>
                <a:schemeClr val="tx1">
                  <a:lumMod val="95000"/>
                </a:schemeClr>
              </a:solidFill>
              <a:latin typeface="+mn-ea"/>
              <a:ea typeface="+mn-ea"/>
            </a:endParaRPr>
          </a:p>
          <a:p>
            <a:r>
              <a:rPr lang="en-US" altLang="zh-TW" sz="1800" dirty="0" smtClean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2.</a:t>
            </a:r>
            <a:r>
              <a:rPr lang="zh-TW" altLang="en-US" sz="1800" dirty="0" smtClean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 短化網址</a:t>
            </a:r>
            <a:endParaRPr lang="en-US" altLang="zh-TW" sz="1800" dirty="0" smtClean="0">
              <a:solidFill>
                <a:schemeClr val="tx1">
                  <a:lumMod val="95000"/>
                </a:schemeClr>
              </a:solidFill>
              <a:latin typeface="+mn-ea"/>
              <a:ea typeface="+mn-ea"/>
            </a:endParaRPr>
          </a:p>
          <a:p>
            <a:endParaRPr lang="en-US" altLang="zh-TW" sz="1800" dirty="0" smtClean="0">
              <a:solidFill>
                <a:schemeClr val="tx1">
                  <a:lumMod val="95000"/>
                </a:schemeClr>
              </a:solidFill>
              <a:latin typeface="+mn-ea"/>
              <a:ea typeface="+mn-ea"/>
            </a:endParaRPr>
          </a:p>
          <a:p>
            <a:r>
              <a:rPr lang="en-US" altLang="zh-TW" sz="1800" dirty="0" smtClean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3.</a:t>
            </a:r>
            <a:r>
              <a:rPr lang="zh-TW" altLang="en-US" sz="1800" dirty="0" smtClean="0">
                <a:solidFill>
                  <a:schemeClr val="tx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r>
              <a:rPr lang="zh-TW" altLang="en-US" sz="1800" dirty="0" smtClean="0">
                <a:latin typeface="+mn-ea"/>
              </a:rPr>
              <a:t>官</a:t>
            </a:r>
            <a:r>
              <a:rPr lang="zh-TW" altLang="en-US" sz="1800" dirty="0">
                <a:latin typeface="+mn-ea"/>
              </a:rPr>
              <a:t>網串連次要平台</a:t>
            </a:r>
            <a:endParaRPr lang="en-US" altLang="zh-TW" sz="1800" dirty="0">
              <a:latin typeface="+mn-ea"/>
            </a:endParaRPr>
          </a:p>
          <a:p>
            <a:endParaRPr lang="en-US" altLang="zh-TW" sz="1800" dirty="0" smtClean="0">
              <a:solidFill>
                <a:schemeClr val="tx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748418" y="5758482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8203147" y="5731416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801832" y="129369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  <a:latin typeface="+mn-ea"/>
              </a:rPr>
              <a:t>官</a:t>
            </a:r>
            <a:r>
              <a:rPr lang="zh-TW" altLang="en-US" dirty="0" smtClean="0">
                <a:solidFill>
                  <a:srgbClr val="00B0F0"/>
                </a:solidFill>
                <a:latin typeface="+mn-ea"/>
              </a:rPr>
              <a:t>網含消息、活動、聯絡方式</a:t>
            </a:r>
            <a:endParaRPr lang="en-US" altLang="zh-TW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8133511" y="1303666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20163" y="28379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B0F0"/>
                </a:solidFill>
                <a:latin typeface="+mn-ea"/>
              </a:rPr>
              <a:t>單</a:t>
            </a:r>
            <a:r>
              <a:rPr lang="zh-TW" altLang="en-US" dirty="0">
                <a:solidFill>
                  <a:srgbClr val="00B0F0"/>
                </a:solidFill>
                <a:latin typeface="+mn-ea"/>
              </a:rPr>
              <a:t>頁網頁</a:t>
            </a:r>
            <a:endParaRPr lang="en-US" altLang="zh-TW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0" name="向右箭號 19"/>
          <p:cNvSpPr/>
          <p:nvPr/>
        </p:nvSpPr>
        <p:spPr>
          <a:xfrm>
            <a:off x="8198444" y="2774589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793998" y="3879318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  <a:latin typeface="+mn-ea"/>
              </a:rPr>
              <a:t>1.</a:t>
            </a:r>
            <a:r>
              <a:rPr lang="zh-TW" altLang="en-US" dirty="0" smtClean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zh-TW" dirty="0" smtClean="0">
                <a:solidFill>
                  <a:srgbClr val="00B0F0"/>
                </a:solidFill>
                <a:latin typeface="+mn-ea"/>
              </a:rPr>
              <a:t>FB</a:t>
            </a:r>
            <a:r>
              <a:rPr lang="zh-TW" altLang="en-US" dirty="0" smtClean="0">
                <a:solidFill>
                  <a:srgbClr val="00B0F0"/>
                </a:solidFill>
                <a:latin typeface="+mn-ea"/>
              </a:rPr>
              <a:t>活動，官網投票機制</a:t>
            </a:r>
            <a:endParaRPr lang="en-US" altLang="zh-TW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8193407" y="4212496"/>
            <a:ext cx="463640" cy="399245"/>
          </a:xfrm>
          <a:prstGeom prst="strip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784584" y="5192567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1.</a:t>
            </a:r>
            <a:r>
              <a:rPr lang="zh-TW" altLang="en-US" dirty="0" smtClean="0">
                <a:solidFill>
                  <a:srgbClr val="00B0F0"/>
                </a:solidFill>
              </a:rPr>
              <a:t>店名</a:t>
            </a:r>
            <a:r>
              <a:rPr lang="zh-TW" altLang="en-US" dirty="0">
                <a:solidFill>
                  <a:srgbClr val="00B0F0"/>
                </a:solidFill>
              </a:rPr>
              <a:t>未被使用</a:t>
            </a:r>
          </a:p>
        </p:txBody>
      </p:sp>
      <p:sp>
        <p:nvSpPr>
          <p:cNvPr id="24" name="矩形 23"/>
          <p:cNvSpPr/>
          <p:nvPr/>
        </p:nvSpPr>
        <p:spPr>
          <a:xfrm>
            <a:off x="8784584" y="5657193"/>
            <a:ext cx="2807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>
                <a:solidFill>
                  <a:srgbClr val="00B0F0"/>
                </a:solidFill>
                <a:latin typeface="+mn-ea"/>
              </a:rPr>
              <a:t>2.http</a:t>
            </a:r>
            <a:r>
              <a:rPr lang="en-US" altLang="zh-TW">
                <a:solidFill>
                  <a:srgbClr val="00B0F0"/>
                </a:solidFill>
                <a:latin typeface="+mn-ea"/>
              </a:rPr>
              <a:t>://dessertroom.tk/</a:t>
            </a:r>
            <a:endParaRPr lang="en-US" altLang="zh-TW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93998" y="6121819"/>
            <a:ext cx="33749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  <a:latin typeface="+mn-ea"/>
              </a:rPr>
              <a:t>3</a:t>
            </a:r>
            <a:r>
              <a:rPr lang="en-US" altLang="zh-TW" sz="1600" dirty="0" smtClean="0">
                <a:solidFill>
                  <a:srgbClr val="00B0F0"/>
                </a:solidFill>
                <a:latin typeface="+mn-ea"/>
              </a:rPr>
              <a:t>.</a:t>
            </a:r>
            <a:r>
              <a:rPr lang="en-US" altLang="zh-TW" sz="1600" dirty="0">
                <a:solidFill>
                  <a:srgbClr val="00B0F0"/>
                </a:solidFill>
                <a:latin typeface="+mn-ea"/>
              </a:rPr>
              <a:t> ICON</a:t>
            </a:r>
            <a:r>
              <a:rPr lang="zh-TW" altLang="en-US" sz="1600" dirty="0" smtClean="0">
                <a:solidFill>
                  <a:srgbClr val="00B0F0"/>
                </a:solidFill>
                <a:latin typeface="+mn-ea"/>
              </a:rPr>
              <a:t>連結，如結合</a:t>
            </a:r>
            <a:r>
              <a:rPr lang="en-US" altLang="zh-TW" sz="1600" dirty="0">
                <a:solidFill>
                  <a:srgbClr val="00B0F0"/>
                </a:solidFill>
                <a:latin typeface="+mn-ea"/>
              </a:rPr>
              <a:t>Google </a:t>
            </a:r>
            <a:r>
              <a:rPr lang="en-US" altLang="zh-TW" sz="1600" dirty="0" smtClean="0">
                <a:solidFill>
                  <a:srgbClr val="00B0F0"/>
                </a:solidFill>
                <a:latin typeface="+mn-ea"/>
              </a:rPr>
              <a:t>Map</a:t>
            </a:r>
          </a:p>
          <a:p>
            <a:r>
              <a:rPr lang="zh-TW" altLang="en-US" sz="1600" dirty="0" smtClean="0">
                <a:solidFill>
                  <a:srgbClr val="00B0F0"/>
                </a:solidFill>
                <a:latin typeface="+mn-ea"/>
              </a:rPr>
              <a:t>增加</a:t>
            </a:r>
            <a:r>
              <a:rPr lang="zh-TW" altLang="en-US" sz="1600" dirty="0">
                <a:solidFill>
                  <a:srgbClr val="00B0F0"/>
                </a:solidFill>
                <a:latin typeface="+mn-ea"/>
              </a:rPr>
              <a:t>行動族群的發現</a:t>
            </a:r>
            <a:endParaRPr lang="en-US" altLang="zh-TW" sz="1600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93998" y="4276452"/>
            <a:ext cx="3219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  <a:latin typeface="+mn-ea"/>
              </a:rPr>
              <a:t>2.</a:t>
            </a:r>
            <a:r>
              <a:rPr lang="zh-TW" altLang="en-US" dirty="0" smtClean="0">
                <a:solidFill>
                  <a:srgbClr val="00B0F0"/>
                </a:solidFill>
                <a:latin typeface="+mn-ea"/>
              </a:rPr>
              <a:t> 呼應行動上網，捨棄</a:t>
            </a:r>
            <a:r>
              <a:rPr lang="en-US" altLang="zh-TW" dirty="0" smtClean="0">
                <a:solidFill>
                  <a:srgbClr val="00B0F0"/>
                </a:solidFill>
                <a:latin typeface="+mn-ea"/>
              </a:rPr>
              <a:t>FLASH</a:t>
            </a:r>
            <a:endParaRPr lang="en-US" altLang="zh-TW" dirty="0">
              <a:solidFill>
                <a:srgbClr val="00B0F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807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071877" y="5327125"/>
            <a:ext cx="3962400" cy="1422400"/>
          </a:xfrm>
        </p:spPr>
        <p:txBody>
          <a:bodyPr/>
          <a:lstStyle/>
          <a:p>
            <a:r>
              <a:rPr lang="zh-TW" altLang="en-US" sz="2000" dirty="0" smtClean="0">
                <a:latin typeface="+mn-ea"/>
                <a:ea typeface="+mn-ea"/>
              </a:rPr>
              <a:t>版 面 結 構 圖</a:t>
            </a:r>
            <a:endParaRPr lang="zh-TW" altLang="en-US" sz="2000" dirty="0">
              <a:latin typeface="+mn-ea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82" y="515247"/>
            <a:ext cx="2072816" cy="5612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4" y="1557613"/>
            <a:ext cx="6418317" cy="4480712"/>
          </a:xfrm>
          <a:prstGeom prst="rect">
            <a:avLst/>
          </a:prstGeom>
        </p:spPr>
      </p:pic>
      <p:sp>
        <p:nvSpPr>
          <p:cNvPr id="8" name="標題 2"/>
          <p:cNvSpPr txBox="1">
            <a:spLocks/>
          </p:cNvSpPr>
          <p:nvPr/>
        </p:nvSpPr>
        <p:spPr>
          <a:xfrm>
            <a:off x="2760555" y="5226498"/>
            <a:ext cx="3962400" cy="14224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2000" dirty="0" smtClean="0">
                <a:latin typeface="+mn-ea"/>
                <a:ea typeface="+mn-ea"/>
              </a:rPr>
              <a:t>網 站 架 構 圖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4529927" y="-954204"/>
            <a:ext cx="9753600" cy="2147926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4000" dirty="0" smtClean="0">
                <a:latin typeface="+mn-ea"/>
                <a:ea typeface="+mn-ea"/>
              </a:rPr>
              <a:t>網 站 架 構</a:t>
            </a:r>
          </a:p>
        </p:txBody>
      </p:sp>
    </p:spTree>
    <p:extLst>
      <p:ext uri="{BB962C8B-B14F-4D97-AF65-F5344CB8AC3E}">
        <p14:creationId xmlns:p14="http://schemas.microsoft.com/office/powerpoint/2010/main" val="166144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C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I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S</a:t>
            </a:r>
            <a:r>
              <a:rPr lang="zh-TW" altLang="en-US" dirty="0" smtClean="0">
                <a:latin typeface="+mn-ea"/>
                <a:ea typeface="+mn-ea"/>
              </a:rPr>
              <a:t>  設 計 </a:t>
            </a:r>
            <a:endParaRPr lang="zh-TW" altLang="en-US" dirty="0" smtClean="0">
              <a:ln>
                <a:noFill/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119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4" y="-1647310"/>
            <a:ext cx="12580567" cy="8865716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774078" y="-249879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en-US" altLang="zh-TW" sz="4000" dirty="0" smtClean="0">
                <a:solidFill>
                  <a:schemeClr val="bg1"/>
                </a:solidFill>
                <a:latin typeface="+mn-ea"/>
                <a:ea typeface="+mn-ea"/>
              </a:rPr>
              <a:t>L</a:t>
            </a:r>
            <a:r>
              <a:rPr lang="zh-TW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latin typeface="+mn-ea"/>
                <a:ea typeface="+mn-ea"/>
              </a:rPr>
              <a:t>O</a:t>
            </a:r>
            <a:r>
              <a:rPr lang="zh-TW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latin typeface="+mn-ea"/>
                <a:ea typeface="+mn-ea"/>
              </a:rPr>
              <a:t>G</a:t>
            </a:r>
            <a:r>
              <a:rPr lang="zh-TW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latin typeface="+mn-ea"/>
                <a:ea typeface="+mn-ea"/>
              </a:rPr>
              <a:t>O </a:t>
            </a:r>
            <a:r>
              <a:rPr lang="zh-TW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設 </a:t>
            </a:r>
            <a:r>
              <a:rPr lang="zh-TW" altLang="en-US" sz="4000" dirty="0">
                <a:solidFill>
                  <a:schemeClr val="bg1"/>
                </a:solidFill>
                <a:latin typeface="+mn-ea"/>
                <a:ea typeface="+mn-ea"/>
              </a:rPr>
              <a:t>計 發 想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794" y="2182891"/>
            <a:ext cx="2506998" cy="250699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55" y="3695784"/>
            <a:ext cx="1576394" cy="13794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51" y="1407149"/>
            <a:ext cx="1445794" cy="14604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60" y="1572361"/>
            <a:ext cx="1811721" cy="15724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99" y="3748643"/>
            <a:ext cx="1496820" cy="1273748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5958215" y="2653959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甜</a:t>
            </a:r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TW" sz="20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食</a:t>
            </a:r>
            <a:endParaRPr lang="zh-TW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12897" y="3839110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endParaRPr lang="en-US" altLang="zh-TW" sz="2000" dirty="0" smtClean="0">
              <a:latin typeface="+mn-ea"/>
              <a:ea typeface="+mn-ea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21527" y="3839110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endParaRPr lang="en-US" altLang="zh-TW" sz="2000" dirty="0" smtClean="0">
              <a:latin typeface="+mn-ea"/>
              <a:ea typeface="+mn-ea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41" y="3970117"/>
            <a:ext cx="965367" cy="73368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26" y="1803683"/>
            <a:ext cx="857778" cy="857778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-171888" y="5903459"/>
            <a:ext cx="11454720" cy="677854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設 計 理 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念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zh-TW" sz="28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endParaRPr lang="zh-TW" altLang="en-US" sz="20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甜食悅人，一則視覺，另則味覺。視覺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鬆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軟如雲，味覺品嚐在舌，兩者缺一不可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-265687" y="1551255"/>
            <a:ext cx="3879920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endParaRPr lang="zh-TW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299294" y="1250519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上</a:t>
            </a:r>
            <a:endParaRPr lang="en-US" altLang="zh-TW" sz="20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39970" y="3289773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下</a:t>
            </a:r>
            <a:endParaRPr lang="en-US" altLang="zh-TW" sz="20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4540851" y="3063088"/>
            <a:ext cx="978408" cy="484632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6828047" y="3082743"/>
            <a:ext cx="978408" cy="484632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1146551" y="1563529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鬆</a:t>
            </a:r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TW" sz="20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軟</a:t>
            </a:r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1146550" y="3739848"/>
            <a:ext cx="488723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品</a:t>
            </a:r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嚐</a:t>
            </a:r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TW" sz="2000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1725819" y="3110073"/>
            <a:ext cx="978408" cy="484632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0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標題 2"/>
          <p:cNvSpPr>
            <a:spLocks noGrp="1"/>
          </p:cNvSpPr>
          <p:nvPr>
            <p:ph type="title"/>
          </p:nvPr>
        </p:nvSpPr>
        <p:spPr>
          <a:xfrm>
            <a:off x="4092310" y="523096"/>
            <a:ext cx="4734874" cy="810120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I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S </a:t>
            </a:r>
            <a:r>
              <a:rPr lang="zh-TW" altLang="en-US" sz="4000" dirty="0" smtClean="0">
                <a:latin typeface="+mn-ea"/>
                <a:ea typeface="+mn-ea"/>
              </a:rPr>
              <a:t> 基 本 設 計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71" y="1444188"/>
            <a:ext cx="8223214" cy="5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75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1" y="2131493"/>
            <a:ext cx="5215427" cy="3687307"/>
          </a:xfrm>
          <a:prstGeom prst="rect">
            <a:avLst/>
          </a:prstGeom>
        </p:spPr>
      </p:pic>
      <p:sp>
        <p:nvSpPr>
          <p:cNvPr id="9" name="標題 2"/>
          <p:cNvSpPr>
            <a:spLocks noGrp="1"/>
          </p:cNvSpPr>
          <p:nvPr>
            <p:ph type="title"/>
          </p:nvPr>
        </p:nvSpPr>
        <p:spPr>
          <a:xfrm>
            <a:off x="4052702" y="654849"/>
            <a:ext cx="4583297" cy="810120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I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S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 </a:t>
            </a:r>
            <a:r>
              <a:rPr lang="zh-TW" altLang="en-US" sz="4000" dirty="0" smtClean="0">
                <a:latin typeface="+mn-ea"/>
                <a:ea typeface="+mn-ea"/>
              </a:rPr>
              <a:t>設 計 應 用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50" y="2131493"/>
            <a:ext cx="5215428" cy="36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標題 2"/>
          <p:cNvSpPr>
            <a:spLocks noGrp="1"/>
          </p:cNvSpPr>
          <p:nvPr>
            <p:ph type="title"/>
          </p:nvPr>
        </p:nvSpPr>
        <p:spPr>
          <a:xfrm>
            <a:off x="4052702" y="654849"/>
            <a:ext cx="4583297" cy="810120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I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S </a:t>
            </a:r>
            <a:r>
              <a:rPr lang="zh-TW" altLang="en-US" sz="4000" dirty="0" smtClean="0">
                <a:latin typeface="+mn-ea"/>
                <a:ea typeface="+mn-ea"/>
              </a:rPr>
              <a:t> 設 計 應 用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3" y="2119818"/>
            <a:ext cx="5303520" cy="3699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23" y="2083932"/>
            <a:ext cx="5319081" cy="36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活  動  企  劃</a:t>
            </a:r>
            <a:endParaRPr lang="zh-TW" altLang="en-US" dirty="0" smtClean="0">
              <a:ln>
                <a:noFill/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0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378615" y="605686"/>
            <a:ext cx="4417042" cy="810120"/>
          </a:xfrm>
        </p:spPr>
        <p:txBody>
          <a:bodyPr/>
          <a:lstStyle/>
          <a:p>
            <a:r>
              <a:rPr lang="zh-TW" altLang="en-US" sz="4000" dirty="0" smtClean="0">
                <a:latin typeface="+mn-ea"/>
                <a:ea typeface="+mn-ea"/>
              </a:rPr>
              <a:t>活 動 企 劃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3489">
            <a:off x="7392889" y="2445746"/>
            <a:ext cx="3862649" cy="27295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3" y="2341312"/>
            <a:ext cx="6175783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868013" y="411631"/>
            <a:ext cx="4417042" cy="810120"/>
          </a:xfrm>
        </p:spPr>
        <p:txBody>
          <a:bodyPr/>
          <a:lstStyle/>
          <a:p>
            <a:r>
              <a:rPr lang="zh-TW" altLang="en-US" sz="4000" dirty="0" smtClean="0">
                <a:latin typeface="+mn-ea"/>
                <a:ea typeface="+mn-ea"/>
              </a:rPr>
              <a:t>企 劃 書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340158"/>
            <a:ext cx="7787544" cy="54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90" y="502397"/>
            <a:ext cx="3230301" cy="58532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507">
            <a:off x="5073514" y="933991"/>
            <a:ext cx="3543810" cy="4990019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5300252" y="2524343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資 料 收 集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05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75"/>
            <a:ext cx="12192000" cy="6858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922249" y="-152419"/>
            <a:ext cx="4802838" cy="1422400"/>
          </a:xfrm>
        </p:spPr>
        <p:txBody>
          <a:bodyPr/>
          <a:lstStyle/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活 動 海 報</a:t>
            </a: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-1473078" y="5486382"/>
            <a:ext cx="10363200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2000" dirty="0" smtClean="0">
                <a:latin typeface="+mn-ea"/>
                <a:ea typeface="+mn-ea"/>
              </a:rPr>
              <a:t>海報</a:t>
            </a:r>
            <a:endParaRPr lang="zh-TW" altLang="en-US" sz="2000" dirty="0">
              <a:latin typeface="+mn-ea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625">
            <a:off x="7016871" y="1673147"/>
            <a:ext cx="3080163" cy="44287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769">
            <a:off x="1843380" y="1585592"/>
            <a:ext cx="3230374" cy="4571385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3124669" y="5412606"/>
            <a:ext cx="10363200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2000" dirty="0" smtClean="0">
                <a:latin typeface="+mn-ea"/>
                <a:ea typeface="+mn-ea"/>
              </a:rPr>
              <a:t>活動文宣</a:t>
            </a:r>
            <a:endParaRPr lang="zh-TW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44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社  群  行  銷</a:t>
            </a:r>
            <a:endParaRPr lang="zh-TW" altLang="en-US" dirty="0" smtClean="0">
              <a:ln>
                <a:noFill/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4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3133" y="-609600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>
                <a:latin typeface="+mn-ea"/>
                <a:ea typeface="+mn-ea"/>
              </a:rPr>
              <a:t>F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B</a:t>
            </a:r>
            <a:r>
              <a:rPr lang="zh-TW" altLang="en-US" sz="4000" dirty="0" smtClean="0">
                <a:latin typeface="+mn-ea"/>
                <a:ea typeface="+mn-ea"/>
              </a:rPr>
              <a:t> 官 網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707" y="3482694"/>
            <a:ext cx="1249251" cy="62327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665"/>
            <a:ext cx="10479985" cy="6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75"/>
            <a:ext cx="12192000" cy="6858000"/>
          </a:xfrm>
          <a:prstGeom prst="rect">
            <a:avLst/>
          </a:prstGeom>
        </p:spPr>
      </p:pic>
      <p:sp>
        <p:nvSpPr>
          <p:cNvPr id="8" name="標題 2"/>
          <p:cNvSpPr>
            <a:spLocks noGrp="1"/>
          </p:cNvSpPr>
          <p:nvPr>
            <p:ph type="title"/>
          </p:nvPr>
        </p:nvSpPr>
        <p:spPr>
          <a:xfrm>
            <a:off x="5155434" y="-238178"/>
            <a:ext cx="4630300" cy="81012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+mn-ea"/>
                <a:ea typeface="+mn-ea"/>
              </a:rPr>
              <a:t>F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B </a:t>
            </a:r>
            <a:r>
              <a:rPr lang="zh-TW" altLang="en-US" dirty="0" smtClean="0">
                <a:latin typeface="+mn-ea"/>
                <a:ea typeface="+mn-ea"/>
              </a:rPr>
              <a:t>活 動 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65" y="3784139"/>
            <a:ext cx="4490381" cy="30738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46" y="735413"/>
            <a:ext cx="4477554" cy="30487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" y="3860690"/>
            <a:ext cx="4347536" cy="299731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" y="874560"/>
            <a:ext cx="4347871" cy="2977346"/>
          </a:xfrm>
          <a:prstGeom prst="rect">
            <a:avLst/>
          </a:prstGeom>
        </p:spPr>
      </p:pic>
      <p:pic>
        <p:nvPicPr>
          <p:cNvPr id="9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82603" y="2606523"/>
            <a:ext cx="3876541" cy="25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4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2524" y="-609600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內 容 行 銷</a:t>
            </a:r>
            <a:endParaRPr lang="zh-TW" altLang="en-US" sz="4000" dirty="0">
              <a:latin typeface="+mn-ea"/>
              <a:ea typeface="+mn-ea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407720893"/>
              </p:ext>
            </p:extLst>
          </p:nvPr>
        </p:nvGraphicFramePr>
        <p:xfrm>
          <a:off x="904342" y="400735"/>
          <a:ext cx="9280025" cy="6264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向下箭號 2"/>
          <p:cNvSpPr/>
          <p:nvPr/>
        </p:nvSpPr>
        <p:spPr>
          <a:xfrm>
            <a:off x="5254581" y="5923640"/>
            <a:ext cx="218940" cy="154546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7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E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N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D</a:t>
            </a:r>
            <a:endParaRPr lang="zh-TW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56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標題 1"/>
          <p:cNvSpPr>
            <a:spLocks noGrp="1"/>
          </p:cNvSpPr>
          <p:nvPr>
            <p:ph type="title"/>
          </p:nvPr>
        </p:nvSpPr>
        <p:spPr>
          <a:xfrm>
            <a:off x="6694257" y="6203637"/>
            <a:ext cx="6960015" cy="397656"/>
          </a:xfrm>
        </p:spPr>
        <p:txBody>
          <a:bodyPr>
            <a:normAutofit/>
          </a:bodyPr>
          <a:lstStyle/>
          <a:p>
            <a:pPr algn="ctr"/>
            <a:r>
              <a:rPr lang="zh-TW" altLang="en-US" sz="2000" dirty="0" smtClean="0">
                <a:latin typeface="+mn-ea"/>
                <a:ea typeface="+mn-ea"/>
              </a:rPr>
              <a:t>日本男性甜點市場相關報導</a:t>
            </a:r>
            <a:endParaRPr lang="zh-TW" altLang="en-US" sz="2000" dirty="0">
              <a:latin typeface="+mn-ea"/>
              <a:ea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873">
            <a:off x="680428" y="651543"/>
            <a:ext cx="3918506" cy="54333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0350">
            <a:off x="6117460" y="528384"/>
            <a:ext cx="5292521" cy="487533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24" y="2966052"/>
            <a:ext cx="3101184" cy="30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4871" y="4438755"/>
            <a:ext cx="3961368" cy="1422400"/>
          </a:xfrm>
        </p:spPr>
        <p:txBody>
          <a:bodyPr/>
          <a:lstStyle/>
          <a:p>
            <a:pPr algn="ctr"/>
            <a:r>
              <a:rPr lang="zh-TW" altLang="en-US" sz="2000" dirty="0">
                <a:latin typeface="+mn-ea"/>
                <a:ea typeface="+mn-ea"/>
              </a:rPr>
              <a:t>問 卷 </a:t>
            </a:r>
            <a:r>
              <a:rPr lang="zh-TW" altLang="en-US" sz="2000" dirty="0" smtClean="0">
                <a:latin typeface="+mn-ea"/>
                <a:ea typeface="+mn-ea"/>
              </a:rPr>
              <a:t>內 容 </a:t>
            </a:r>
            <a:endParaRPr lang="zh-TW" altLang="en-US" sz="2000" dirty="0">
              <a:latin typeface="+mn-ea"/>
              <a:ea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8530">
            <a:off x="8077952" y="1719584"/>
            <a:ext cx="1873424" cy="35700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25" y="1148018"/>
            <a:ext cx="2007114" cy="3729593"/>
          </a:xfrm>
          <a:prstGeom prst="rect">
            <a:avLst/>
          </a:prstGeom>
        </p:spPr>
      </p:pic>
      <p:graphicFrame>
        <p:nvGraphicFramePr>
          <p:cNvPr id="11" name="資料庫圖表 10"/>
          <p:cNvGraphicFramePr/>
          <p:nvPr>
            <p:extLst>
              <p:ext uri="{D42A27DB-BD31-4B8C-83A1-F6EECF244321}">
                <p14:modId xmlns:p14="http://schemas.microsoft.com/office/powerpoint/2010/main" val="470812370"/>
              </p:ext>
            </p:extLst>
          </p:nvPr>
        </p:nvGraphicFramePr>
        <p:xfrm>
          <a:off x="544607" y="1604568"/>
          <a:ext cx="6884151" cy="3790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標題 1"/>
          <p:cNvSpPr txBox="1">
            <a:spLocks/>
          </p:cNvSpPr>
          <p:nvPr/>
        </p:nvSpPr>
        <p:spPr>
          <a:xfrm>
            <a:off x="1715715" y="2433305"/>
            <a:ext cx="3961368" cy="14224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-1193567" y="40565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問 卷 設 計</a:t>
            </a:r>
            <a:endParaRPr lang="zh-TW" altLang="en-US" sz="4000" dirty="0">
              <a:latin typeface="+mn-ea"/>
              <a:ea typeface="+mn-ea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632132"/>
              </p:ext>
            </p:extLst>
          </p:nvPr>
        </p:nvGraphicFramePr>
        <p:xfrm>
          <a:off x="1257300" y="6745288"/>
          <a:ext cx="4048125" cy="320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圖表" r:id="rId10" imgW="4048249" imgH="3210018" progId="MSGraph.Chart.8">
                  <p:embed followColorScheme="full"/>
                </p:oleObj>
              </mc:Choice>
              <mc:Fallback>
                <p:oleObj name="圖表" r:id="rId10" imgW="4048249" imgH="321001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57300" y="6745288"/>
                        <a:ext cx="4048125" cy="320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414356" y="5377518"/>
            <a:ext cx="7214243" cy="638781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男性無法接受甜點最大原因 </a:t>
            </a: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:</a:t>
            </a:r>
            <a:r>
              <a:rPr lang="zh-TW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 吃甜點太娘的</a:t>
            </a:r>
            <a:r>
              <a:rPr lang="zh-TW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刻板印象</a:t>
            </a: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214515" y="6061403"/>
            <a:ext cx="7214243" cy="638781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2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策略 </a:t>
            </a:r>
            <a:r>
              <a:rPr lang="en-US" altLang="zh-TW" sz="2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:</a:t>
            </a:r>
            <a:r>
              <a:rPr lang="zh-TW" altLang="en-US" sz="2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扭轉甜食形象 </a:t>
            </a:r>
            <a:endParaRPr lang="zh-TW" altLang="en-US" sz="2000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3733445" y="6037492"/>
            <a:ext cx="288032" cy="18632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zh-TW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/>
          <p:cNvSpPr>
            <a:spLocks noGrp="1"/>
          </p:cNvSpPr>
          <p:nvPr>
            <p:ph type="title"/>
          </p:nvPr>
        </p:nvSpPr>
        <p:spPr>
          <a:xfrm>
            <a:off x="2615992" y="185049"/>
            <a:ext cx="6960015" cy="955867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 smtClean="0">
                <a:latin typeface="+mn-ea"/>
                <a:ea typeface="+mn-ea"/>
              </a:rPr>
              <a:t>市 場 調 查</a:t>
            </a: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-475088" y="835620"/>
            <a:ext cx="6455746" cy="916111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1600" dirty="0" smtClean="0">
                <a:latin typeface="+mn-ea"/>
                <a:ea typeface="+mn-ea"/>
              </a:rPr>
              <a:t>針對大台北地區，甜點店男性顧客比重偏高之市調</a:t>
            </a:r>
            <a:endParaRPr lang="zh-TW" altLang="en-US" sz="1600" dirty="0">
              <a:latin typeface="+mn-ea"/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442157"/>
              </p:ext>
            </p:extLst>
          </p:nvPr>
        </p:nvGraphicFramePr>
        <p:xfrm>
          <a:off x="973236" y="1854513"/>
          <a:ext cx="10416205" cy="47355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83241"/>
                <a:gridCol w="2083241"/>
                <a:gridCol w="2083241"/>
                <a:gridCol w="2083241"/>
                <a:gridCol w="2083241"/>
              </a:tblGrid>
              <a:tr h="3992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ea"/>
                          <a:ea typeface="+mn-ea"/>
                        </a:rPr>
                        <a:t>店名</a:t>
                      </a:r>
                      <a:endParaRPr lang="zh-TW" alt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ea"/>
                          <a:ea typeface="+mn-ea"/>
                        </a:rPr>
                        <a:t>地區</a:t>
                      </a:r>
                      <a:endParaRPr lang="zh-TW" alt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ea"/>
                          <a:ea typeface="+mn-ea"/>
                        </a:rPr>
                        <a:t>裝潢風格</a:t>
                      </a:r>
                      <a:endParaRPr lang="zh-TW" alt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ea"/>
                          <a:ea typeface="+mn-ea"/>
                        </a:rPr>
                        <a:t>價位</a:t>
                      </a:r>
                      <a:endParaRPr lang="zh-TW" alt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ea"/>
                          <a:ea typeface="+mn-ea"/>
                        </a:rPr>
                        <a:t>特色</a:t>
                      </a:r>
                      <a:endParaRPr lang="zh-TW" altLang="en-US" sz="16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4297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敲敲咖啡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板橋區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鄉村休閒風格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低價位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捨去華麗裝飾跟花俏口感，蛋糕偏樸實</a:t>
                      </a:r>
                      <a:endParaRPr lang="zh-TW" altLang="en-US" sz="1600" dirty="0" smtClean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00733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點點甜甜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大安區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鄉村休閒風格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低價位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季節性水果跟台灣</a:t>
                      </a:r>
                      <a:endParaRPr lang="en-US" altLang="zh-TW" sz="1600" kern="12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在地小農食材為主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30586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甜匠烘培坊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板橋區</a:t>
                      </a:r>
                    </a:p>
                    <a:p>
                      <a:pPr algn="ctr"/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優雅風格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+mn-ea"/>
                          <a:ea typeface="+mn-ea"/>
                        </a:rPr>
                        <a:t>中高價位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 smtClean="0">
                          <a:effectLst/>
                          <a:latin typeface="+mn-ea"/>
                          <a:ea typeface="+mn-ea"/>
                        </a:rPr>
                        <a:t>主打五星級點心房主廚，</a:t>
                      </a:r>
                      <a:r>
                        <a:rPr lang="zh-TW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大量水果為甜點原料</a:t>
                      </a:r>
                      <a:endParaRPr lang="zh-TW" altLang="en-US" sz="16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6" name="Picture 4" descr="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4" y="2577192"/>
            <a:ext cx="1609058" cy="10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4" y="5560175"/>
            <a:ext cx="1609058" cy="9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4" y="4075853"/>
            <a:ext cx="1609058" cy="117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057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69" y="1320906"/>
            <a:ext cx="9230997" cy="51924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8211" y="0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+mj-ea"/>
                <a:ea typeface="+mj-ea"/>
              </a:rPr>
              <a:t>企 劃 提 案</a:t>
            </a:r>
            <a:endParaRPr lang="zh-TW" altLang="en-US" sz="4000" dirty="0">
              <a:latin typeface="+mj-ea"/>
              <a:ea typeface="+mj-ea"/>
            </a:endParaRP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52483167"/>
              </p:ext>
            </p:extLst>
          </p:nvPr>
        </p:nvGraphicFramePr>
        <p:xfrm>
          <a:off x="2857493" y="2248411"/>
          <a:ext cx="6064636" cy="3580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6702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399" y="0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+mj-ea"/>
                <a:ea typeface="+mj-ea"/>
              </a:rPr>
              <a:t>開  店  策  略</a:t>
            </a:r>
            <a:endParaRPr lang="zh-TW" altLang="en-US" sz="4000" dirty="0">
              <a:latin typeface="+mj-ea"/>
              <a:ea typeface="+mj-ea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703454309"/>
              </p:ext>
            </p:extLst>
          </p:nvPr>
        </p:nvGraphicFramePr>
        <p:xfrm>
          <a:off x="2846231" y="1828800"/>
          <a:ext cx="6375042" cy="462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標題 1"/>
          <p:cNvSpPr txBox="1">
            <a:spLocks/>
          </p:cNvSpPr>
          <p:nvPr/>
        </p:nvSpPr>
        <p:spPr>
          <a:xfrm>
            <a:off x="4115315" y="2846981"/>
            <a:ext cx="3961368" cy="14224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sz="2000" dirty="0" smtClean="0">
                <a:solidFill>
                  <a:srgbClr val="00B0F0"/>
                </a:solidFill>
                <a:latin typeface="+mn-ea"/>
                <a:ea typeface="+mn-ea"/>
              </a:rPr>
              <a:t>企 業 經 營 </a:t>
            </a:r>
            <a:endParaRPr lang="zh-TW" altLang="en-US" sz="20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95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25461"/>
            <a:ext cx="12193057" cy="685859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238189"/>
              </p:ext>
            </p:extLst>
          </p:nvPr>
        </p:nvGraphicFramePr>
        <p:xfrm>
          <a:off x="1981776" y="1461723"/>
          <a:ext cx="8666328" cy="51781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64943"/>
                <a:gridCol w="6301385"/>
              </a:tblGrid>
              <a:tr h="591495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族群</a:t>
                      </a:r>
                    </a:p>
                    <a:p>
                      <a:pPr lvl="0" algn="ctr"/>
                      <a:endParaRPr lang="zh-TW" altLang="en-US" sz="18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男性            </a:t>
                      </a:r>
                      <a:r>
                        <a:rPr lang="en-US" altLang="zh-TW" sz="1800" b="1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19-39</a:t>
                      </a:r>
                      <a:r>
                        <a:rPr lang="zh-TW" altLang="en-US" sz="1800" b="1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歲 </a:t>
                      </a:r>
                      <a:r>
                        <a:rPr lang="zh-TW" altLang="en-US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40</a:t>
                      </a:r>
                      <a:r>
                        <a:rPr lang="zh-TW" altLang="en-US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歲以上 </a:t>
                      </a:r>
                      <a:r>
                        <a:rPr lang="en-US" altLang="zh-TW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zh-TW" altLang="en-US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 健康考量</a:t>
                      </a:r>
                      <a:r>
                        <a:rPr lang="en-US" altLang="zh-TW" sz="18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zh-TW" altLang="en-US" sz="18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558" marR="72558" marT="36278" marB="36278"/>
                </a:tc>
              </a:tr>
              <a:tr h="591495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價格</a:t>
                      </a:r>
                    </a:p>
                    <a:p>
                      <a:pPr lvl="0" algn="ctr"/>
                      <a:endParaRPr lang="zh-TW" altLang="en-US" sz="18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中高價位 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男性消費習慣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高單價商品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558" marR="72558" marT="36278" marB="36278"/>
                </a:tc>
              </a:tr>
              <a:tr h="584995"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800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地點</a:t>
                      </a:r>
                      <a:endParaRPr lang="zh-TW" altLang="en-US" sz="18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車水馬龍商業區            附近未有競爭對手</a:t>
                      </a:r>
                    </a:p>
                  </a:txBody>
                  <a:tcPr marL="72558" marR="72558" marT="36278" marB="36278"/>
                </a:tc>
              </a:tr>
              <a:tr h="1679874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差異化</a:t>
                      </a:r>
                    </a:p>
                    <a:p>
                      <a:pPr lvl="0" algn="ctr"/>
                      <a:endParaRPr lang="zh-TW" altLang="en-US" sz="18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店名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 個性化 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它牌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點點甜甜、甜匠烘培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坊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800" kern="12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kern="12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裝潢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 奢華工業風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它牌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鄉村風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800" kern="12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kern="12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產品 </a:t>
                      </a:r>
                      <a:r>
                        <a:rPr lang="en-US" altLang="zh-TW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 </a:t>
                      </a:r>
                      <a:r>
                        <a:rPr lang="zh-TW" altLang="en-US" sz="1800" b="0" i="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加入威士忌烈酒甜點、濃度較苦巧克力口感</a:t>
                      </a:r>
                      <a:endParaRPr lang="en-US" altLang="zh-TW" sz="1800" kern="12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558" marR="72558" marT="36278" marB="36278"/>
                </a:tc>
              </a:tr>
              <a:tr h="77536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品牌認同</a:t>
                      </a:r>
                    </a:p>
                  </a:txBody>
                  <a:tcPr marL="72558" marR="72558" marT="36278" marB="36278"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扭轉甜食形象 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     吃甜點的男性優雅又迷人</a:t>
                      </a:r>
                      <a:endParaRPr lang="en-US" altLang="zh-TW" sz="18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</a:tr>
              <a:tr h="85269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行銷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話題行銷             一家只賣男人，不賣女人的甜點店</a:t>
                      </a:r>
                      <a:endParaRPr lang="en-US" altLang="zh-TW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558" marR="72558" marT="36278" marB="36278"/>
                </a:tc>
              </a:tr>
            </a:tbl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5447781" y="5926347"/>
            <a:ext cx="437882" cy="0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4399" y="-111496"/>
            <a:ext cx="10363200" cy="12192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+mj-ea"/>
                <a:ea typeface="+mj-ea"/>
              </a:rPr>
              <a:t>開  店  策  略</a:t>
            </a:r>
            <a:endParaRPr lang="zh-TW" altLang="en-US" sz="4000" dirty="0">
              <a:latin typeface="+mj-ea"/>
              <a:ea typeface="+mj-ea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983774" y="1631620"/>
            <a:ext cx="437882" cy="0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6146040" y="2875840"/>
            <a:ext cx="437882" cy="0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885663" y="5142874"/>
            <a:ext cx="437882" cy="0"/>
          </a:xfrm>
          <a:prstGeom prst="straightConnector1">
            <a:avLst/>
          </a:prstGeom>
          <a:ln w="1905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8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色放射線 16X9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2473_TF02804895.potx" id="{1B8E65D5-20ED-4ED5-9A40-7F9AEE0B1896}" vid="{E0220668-1891-4934-828B-BB70BB5D6C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1210</Words>
  <Application>Microsoft Office PowerPoint</Application>
  <PresentationFormat>寬螢幕</PresentationFormat>
  <Paragraphs>539</Paragraphs>
  <Slides>35</Slides>
  <Notes>3</Notes>
  <HiddenSlides>0</HiddenSlides>
  <MMClips>1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50" baseType="lpstr">
      <vt:lpstr>Adobe Gothic Std B</vt:lpstr>
      <vt:lpstr>inherit</vt:lpstr>
      <vt:lpstr>Salesforce Sans</vt:lpstr>
      <vt:lpstr>細明體</vt:lpstr>
      <vt:lpstr>微軟正黑體</vt:lpstr>
      <vt:lpstr>新細明體</vt:lpstr>
      <vt:lpstr>標楷體</vt:lpstr>
      <vt:lpstr>Arial</vt:lpstr>
      <vt:lpstr>Calibri</vt:lpstr>
      <vt:lpstr>Cambria</vt:lpstr>
      <vt:lpstr>Helvetica</vt:lpstr>
      <vt:lpstr>Times New Roman</vt:lpstr>
      <vt:lpstr>Wingdings</vt:lpstr>
      <vt:lpstr>紅色放射線 16X9</vt:lpstr>
      <vt:lpstr>圖表</vt:lpstr>
      <vt:lpstr>聊 甜 室</vt:lpstr>
      <vt:lpstr>企 劃 發 想</vt:lpstr>
      <vt:lpstr>PowerPoint 簡報</vt:lpstr>
      <vt:lpstr>日本男性甜點市場相關報導</vt:lpstr>
      <vt:lpstr>問 卷 內 容 </vt:lpstr>
      <vt:lpstr>市 場 調 查</vt:lpstr>
      <vt:lpstr>企 劃 提 案</vt:lpstr>
      <vt:lpstr>開  店  策  略</vt:lpstr>
      <vt:lpstr>開  店  策  略</vt:lpstr>
      <vt:lpstr>心 智 圖</vt:lpstr>
      <vt:lpstr> 開 店 預 算 編 列</vt:lpstr>
      <vt:lpstr>時 程 規 劃</vt:lpstr>
      <vt:lpstr>PowerPoint 簡報</vt:lpstr>
      <vt:lpstr>PowerPoint 簡報</vt:lpstr>
      <vt:lpstr>PowerPoint 簡報</vt:lpstr>
      <vt:lpstr>開  會  議  題</vt:lpstr>
      <vt:lpstr>網 站 架 構</vt:lpstr>
      <vt:lpstr> 網 站 預 算 編 列</vt:lpstr>
      <vt:lpstr>PowerPoint 簡報</vt:lpstr>
      <vt:lpstr>官 網 行 銷 企 劃 </vt:lpstr>
      <vt:lpstr>版 面 結 構 圖</vt:lpstr>
      <vt:lpstr>C I S  設 計 </vt:lpstr>
      <vt:lpstr>PowerPoint 簡報</vt:lpstr>
      <vt:lpstr>C I S  基 本 設 計</vt:lpstr>
      <vt:lpstr>C I S  設 計 應 用</vt:lpstr>
      <vt:lpstr>C I S  設 計 應 用</vt:lpstr>
      <vt:lpstr>活  動  企  劃</vt:lpstr>
      <vt:lpstr>活 動 企 劃</vt:lpstr>
      <vt:lpstr>企 劃 書</vt:lpstr>
      <vt:lpstr>活 動 海 報</vt:lpstr>
      <vt:lpstr>社  群  行  銷</vt:lpstr>
      <vt:lpstr>F B 官 網</vt:lpstr>
      <vt:lpstr>F B 活 動 </vt:lpstr>
      <vt:lpstr>內 容 行 銷</vt:lpstr>
      <vt:lpstr>E N D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聊 甜 室</dc:title>
  <dc:creator>C C</dc:creator>
  <cp:lastModifiedBy>student</cp:lastModifiedBy>
  <cp:revision>265</cp:revision>
  <dcterms:created xsi:type="dcterms:W3CDTF">2017-07-02T17:35:10Z</dcterms:created>
  <dcterms:modified xsi:type="dcterms:W3CDTF">2017-12-15T06:24:02Z</dcterms:modified>
</cp:coreProperties>
</file>